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226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69.xml"/>
  <Override ContentType="application/vnd.openxmlformats-officedocument.presentationml.slideLayout+xml" PartName="/ppt/slideLayouts/slideLayout285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250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277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234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242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262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89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257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238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28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66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223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249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270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253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278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23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2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51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68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288.xml"/>
  <Override ContentType="application/vnd.openxmlformats-officedocument.presentationml.slideLayout+xml" PartName="/ppt/slideLayouts/slideLayout24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231.xml"/>
  <Override ContentType="application/vnd.openxmlformats-officedocument.presentationml.slideLayout+xml" PartName="/ppt/slideLayouts/slideLayout274.xml"/>
  <Override ContentType="application/vnd.openxmlformats-officedocument.presentationml.slideLayout+xml" PartName="/ppt/slideLayouts/slideLayout273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230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23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256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220.xml"/>
  <Override ContentType="application/vnd.openxmlformats-officedocument.presentationml.slideLayout+xml" PartName="/ppt/slideLayouts/slideLayout263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246.xml"/>
  <Override ContentType="application/vnd.openxmlformats-officedocument.presentationml.slideLayout+xml" PartName="/ppt/slideLayouts/slideLayout290.xml"/>
  <Override ContentType="application/vnd.openxmlformats-officedocument.presentationml.slideLayout+xml" PartName="/ppt/slideLayouts/slideLayout229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24.xml"/>
  <Override ContentType="application/vnd.openxmlformats-officedocument.presentationml.slideLayout+xml" PartName="/ppt/slideLayouts/slideLayout267.xml"/>
  <Override ContentType="application/vnd.openxmlformats-officedocument.presentationml.slideLayout+xml" PartName="/ppt/slideLayouts/slideLayout284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241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260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252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59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32.xml"/>
  <Override ContentType="application/vnd.openxmlformats-officedocument.presentationml.slideLayout+xml" PartName="/ppt/slideLayouts/slideLayout275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22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280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291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287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44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221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247.xml"/>
  <Override ContentType="application/vnd.openxmlformats-officedocument.presentationml.slideLayout+xml" PartName="/ppt/slideLayouts/slideLayout272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26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255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236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7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24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83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243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28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233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292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276.xml"/>
  <Override ContentType="application/vnd.openxmlformats-officedocument.presentationml.slideLayout+xml" PartName="/ppt/slideLayouts/slideLayout25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261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27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248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222.xml"/>
  <Override ContentType="application/vnd.openxmlformats-officedocument.presentationml.slideLayout+xml" PartName="/ppt/slideLayouts/slideLayout282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265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237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271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254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940" r:id="rId4"/>
    <p:sldMasterId id="2147483941" r:id="rId5"/>
    <p:sldMasterId id="2147483942" r:id="rId6"/>
    <p:sldMasterId id="2147483943" r:id="rId7"/>
    <p:sldMasterId id="2147483944" r:id="rId8"/>
    <p:sldMasterId id="2147483945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296" r:id="rId51"/>
    <p:sldId id="297" r:id="rId52"/>
    <p:sldId id="298" r:id="rId53"/>
    <p:sldId id="299" r:id="rId54"/>
    <p:sldId id="300" r:id="rId55"/>
    <p:sldId id="301" r:id="rId56"/>
  </p:sldIdLst>
  <p:sldSz cy="5143500" cx="9144000"/>
  <p:notesSz cx="6858000" cy="9144000"/>
  <p:embeddedFontLst>
    <p:embeddedFont>
      <p:font typeface="Roboto Thin"/>
      <p:regular r:id="rId57"/>
      <p:bold r:id="rId58"/>
      <p:italic r:id="rId59"/>
      <p:boldItalic r:id="rId60"/>
    </p:embeddedFont>
    <p:embeddedFont>
      <p:font typeface="Roboto Mono Medium"/>
      <p:regular r:id="rId61"/>
      <p:bold r:id="rId62"/>
      <p:italic r:id="rId63"/>
      <p:boldItalic r:id="rId64"/>
    </p:embeddedFont>
    <p:embeddedFont>
      <p:font typeface="Roboto"/>
      <p:regular r:id="rId65"/>
      <p:bold r:id="rId66"/>
      <p:italic r:id="rId67"/>
      <p:boldItalic r:id="rId68"/>
    </p:embeddedFont>
    <p:embeddedFont>
      <p:font typeface="Roboto Medium"/>
      <p:regular r:id="rId69"/>
      <p:bold r:id="rId70"/>
      <p:italic r:id="rId71"/>
      <p:boldItalic r:id="rId72"/>
    </p:embeddedFont>
    <p:embeddedFont>
      <p:font typeface="Tahoma"/>
      <p:regular r:id="rId73"/>
      <p:bold r:id="rId74"/>
    </p:embeddedFont>
    <p:embeddedFont>
      <p:font typeface="Permanent Marker"/>
      <p:regular r:id="rId75"/>
    </p:embeddedFont>
    <p:embeddedFont>
      <p:font typeface="Roboto Light"/>
      <p:regular r:id="rId76"/>
      <p:bold r:id="rId77"/>
      <p:italic r:id="rId78"/>
      <p:boldItalic r:id="rId79"/>
    </p:embeddedFont>
    <p:embeddedFont>
      <p:font typeface="Roboto Mono"/>
      <p:regular r:id="rId80"/>
      <p:bold r:id="rId81"/>
      <p:italic r:id="rId82"/>
      <p:boldItalic r:id="rId83"/>
    </p:embeddedFont>
    <p:embeddedFont>
      <p:font typeface="Oswald"/>
      <p:regular r:id="rId84"/>
      <p:bold r:id="rId85"/>
    </p:embeddedFont>
    <p:embeddedFont>
      <p:font typeface="Comfortaa"/>
      <p:regular r:id="rId86"/>
      <p:bold r:id="rId8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683FED5-0613-4AB7-8D42-D48EAA11D721}">
  <a:tblStyle styleId="{D683FED5-0613-4AB7-8D42-D48EAA11D7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0.xml"/><Relationship Id="rId42" Type="http://schemas.openxmlformats.org/officeDocument/2006/relationships/slide" Target="slides/slide32.xml"/><Relationship Id="rId41" Type="http://schemas.openxmlformats.org/officeDocument/2006/relationships/slide" Target="slides/slide31.xml"/><Relationship Id="rId44" Type="http://schemas.openxmlformats.org/officeDocument/2006/relationships/slide" Target="slides/slide34.xml"/><Relationship Id="rId43" Type="http://schemas.openxmlformats.org/officeDocument/2006/relationships/slide" Target="slides/slide33.xml"/><Relationship Id="rId46" Type="http://schemas.openxmlformats.org/officeDocument/2006/relationships/slide" Target="slides/slide36.xml"/><Relationship Id="rId45" Type="http://schemas.openxmlformats.org/officeDocument/2006/relationships/slide" Target="slides/slide35.xml"/><Relationship Id="rId48" Type="http://schemas.openxmlformats.org/officeDocument/2006/relationships/slide" Target="slides/slide38.xml"/><Relationship Id="rId47" Type="http://schemas.openxmlformats.org/officeDocument/2006/relationships/slide" Target="slides/slide37.xml"/><Relationship Id="rId49" Type="http://schemas.openxmlformats.org/officeDocument/2006/relationships/slide" Target="slides/slide39.xml"/><Relationship Id="rId31" Type="http://schemas.openxmlformats.org/officeDocument/2006/relationships/slide" Target="slides/slide21.xml"/><Relationship Id="rId30" Type="http://schemas.openxmlformats.org/officeDocument/2006/relationships/slide" Target="slides/slide20.xml"/><Relationship Id="rId33" Type="http://schemas.openxmlformats.org/officeDocument/2006/relationships/slide" Target="slides/slide23.xml"/><Relationship Id="rId32" Type="http://schemas.openxmlformats.org/officeDocument/2006/relationships/slide" Target="slides/slide22.xml"/><Relationship Id="rId35" Type="http://schemas.openxmlformats.org/officeDocument/2006/relationships/slide" Target="slides/slide25.xml"/><Relationship Id="rId34" Type="http://schemas.openxmlformats.org/officeDocument/2006/relationships/slide" Target="slides/slide24.xml"/><Relationship Id="rId37" Type="http://schemas.openxmlformats.org/officeDocument/2006/relationships/slide" Target="slides/slide27.xml"/><Relationship Id="rId36" Type="http://schemas.openxmlformats.org/officeDocument/2006/relationships/slide" Target="slides/slide26.xml"/><Relationship Id="rId39" Type="http://schemas.openxmlformats.org/officeDocument/2006/relationships/slide" Target="slides/slide29.xml"/><Relationship Id="rId38" Type="http://schemas.openxmlformats.org/officeDocument/2006/relationships/slide" Target="slides/slide28.xml"/><Relationship Id="rId20" Type="http://schemas.openxmlformats.org/officeDocument/2006/relationships/slide" Target="slides/slide10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28" Type="http://schemas.openxmlformats.org/officeDocument/2006/relationships/slide" Target="slides/slide18.xml"/><Relationship Id="rId27" Type="http://schemas.openxmlformats.org/officeDocument/2006/relationships/slide" Target="slides/slide17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13" Type="http://schemas.openxmlformats.org/officeDocument/2006/relationships/slide" Target="slides/slide3.xml"/><Relationship Id="rId12" Type="http://schemas.openxmlformats.org/officeDocument/2006/relationships/slide" Target="slides/slide2.xml"/><Relationship Id="rId15" Type="http://schemas.openxmlformats.org/officeDocument/2006/relationships/slide" Target="slides/slide5.xml"/><Relationship Id="rId14" Type="http://schemas.openxmlformats.org/officeDocument/2006/relationships/slide" Target="slides/slide4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9" Type="http://schemas.openxmlformats.org/officeDocument/2006/relationships/slide" Target="slides/slide9.xml"/><Relationship Id="rId18" Type="http://schemas.openxmlformats.org/officeDocument/2006/relationships/slide" Target="slides/slide8.xml"/><Relationship Id="rId84" Type="http://schemas.openxmlformats.org/officeDocument/2006/relationships/font" Target="fonts/Oswald-regular.fntdata"/><Relationship Id="rId83" Type="http://schemas.openxmlformats.org/officeDocument/2006/relationships/font" Target="fonts/RobotoMono-boldItalic.fntdata"/><Relationship Id="rId86" Type="http://schemas.openxmlformats.org/officeDocument/2006/relationships/font" Target="fonts/Comfortaa-regular.fntdata"/><Relationship Id="rId85" Type="http://schemas.openxmlformats.org/officeDocument/2006/relationships/font" Target="fonts/Oswald-bold.fntdata"/><Relationship Id="rId87" Type="http://schemas.openxmlformats.org/officeDocument/2006/relationships/font" Target="fonts/Comfortaa-bold.fntdata"/><Relationship Id="rId80" Type="http://schemas.openxmlformats.org/officeDocument/2006/relationships/font" Target="fonts/RobotoMono-regular.fntdata"/><Relationship Id="rId82" Type="http://schemas.openxmlformats.org/officeDocument/2006/relationships/font" Target="fonts/RobotoMono-italic.fntdata"/><Relationship Id="rId81" Type="http://schemas.openxmlformats.org/officeDocument/2006/relationships/font" Target="fonts/RobotoMon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73" Type="http://schemas.openxmlformats.org/officeDocument/2006/relationships/font" Target="fonts/Tahoma-regular.fntdata"/><Relationship Id="rId72" Type="http://schemas.openxmlformats.org/officeDocument/2006/relationships/font" Target="fonts/RobotoMedium-boldItalic.fntdata"/><Relationship Id="rId75" Type="http://schemas.openxmlformats.org/officeDocument/2006/relationships/font" Target="fonts/PermanentMarker-regular.fntdata"/><Relationship Id="rId74" Type="http://schemas.openxmlformats.org/officeDocument/2006/relationships/font" Target="fonts/Tahoma-bold.fntdata"/><Relationship Id="rId77" Type="http://schemas.openxmlformats.org/officeDocument/2006/relationships/font" Target="fonts/RobotoLight-bold.fntdata"/><Relationship Id="rId76" Type="http://schemas.openxmlformats.org/officeDocument/2006/relationships/font" Target="fonts/RobotoLight-regular.fntdata"/><Relationship Id="rId79" Type="http://schemas.openxmlformats.org/officeDocument/2006/relationships/font" Target="fonts/RobotoLight-boldItalic.fntdata"/><Relationship Id="rId78" Type="http://schemas.openxmlformats.org/officeDocument/2006/relationships/font" Target="fonts/RobotoLight-italic.fntdata"/><Relationship Id="rId71" Type="http://schemas.openxmlformats.org/officeDocument/2006/relationships/font" Target="fonts/RobotoMedium-italic.fntdata"/><Relationship Id="rId70" Type="http://schemas.openxmlformats.org/officeDocument/2006/relationships/font" Target="fonts/RobotoMedium-bold.fntdata"/><Relationship Id="rId62" Type="http://schemas.openxmlformats.org/officeDocument/2006/relationships/font" Target="fonts/RobotoMonoMedium-bold.fntdata"/><Relationship Id="rId61" Type="http://schemas.openxmlformats.org/officeDocument/2006/relationships/font" Target="fonts/RobotoMonoMedium-regular.fntdata"/><Relationship Id="rId64" Type="http://schemas.openxmlformats.org/officeDocument/2006/relationships/font" Target="fonts/RobotoMonoMedium-boldItalic.fntdata"/><Relationship Id="rId63" Type="http://schemas.openxmlformats.org/officeDocument/2006/relationships/font" Target="fonts/RobotoMonoMedium-italic.fntdata"/><Relationship Id="rId66" Type="http://schemas.openxmlformats.org/officeDocument/2006/relationships/font" Target="fonts/Roboto-bold.fntdata"/><Relationship Id="rId65" Type="http://schemas.openxmlformats.org/officeDocument/2006/relationships/font" Target="fonts/Roboto-regular.fntdata"/><Relationship Id="rId68" Type="http://schemas.openxmlformats.org/officeDocument/2006/relationships/font" Target="fonts/Roboto-boldItalic.fntdata"/><Relationship Id="rId67" Type="http://schemas.openxmlformats.org/officeDocument/2006/relationships/font" Target="fonts/Roboto-italic.fntdata"/><Relationship Id="rId60" Type="http://schemas.openxmlformats.org/officeDocument/2006/relationships/font" Target="fonts/RobotoThin-boldItalic.fntdata"/><Relationship Id="rId69" Type="http://schemas.openxmlformats.org/officeDocument/2006/relationships/font" Target="fonts/RobotoMedium-regular.fntdata"/><Relationship Id="rId51" Type="http://schemas.openxmlformats.org/officeDocument/2006/relationships/slide" Target="slides/slide41.xml"/><Relationship Id="rId50" Type="http://schemas.openxmlformats.org/officeDocument/2006/relationships/slide" Target="slides/slide40.xml"/><Relationship Id="rId53" Type="http://schemas.openxmlformats.org/officeDocument/2006/relationships/slide" Target="slides/slide43.xml"/><Relationship Id="rId52" Type="http://schemas.openxmlformats.org/officeDocument/2006/relationships/slide" Target="slides/slide42.xml"/><Relationship Id="rId55" Type="http://schemas.openxmlformats.org/officeDocument/2006/relationships/slide" Target="slides/slide45.xml"/><Relationship Id="rId54" Type="http://schemas.openxmlformats.org/officeDocument/2006/relationships/slide" Target="slides/slide44.xml"/><Relationship Id="rId57" Type="http://schemas.openxmlformats.org/officeDocument/2006/relationships/font" Target="fonts/RobotoThin-regular.fntdata"/><Relationship Id="rId56" Type="http://schemas.openxmlformats.org/officeDocument/2006/relationships/slide" Target="slides/slide46.xml"/><Relationship Id="rId59" Type="http://schemas.openxmlformats.org/officeDocument/2006/relationships/font" Target="fonts/RobotoThin-italic.fntdata"/><Relationship Id="rId58" Type="http://schemas.openxmlformats.org/officeDocument/2006/relationships/font" Target="fonts/RobotoThin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jpg>
</file>

<file path=ppt/media/image76.png>
</file>

<file path=ppt/media/image77.jpg>
</file>

<file path=ppt/media/image78.jpg>
</file>

<file path=ppt/media/image79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gfaaeaa06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gfaaeaa0694_0_0:notes"/>
          <p:cNvSpPr/>
          <p:nvPr>
            <p:ph idx="2" type="sldImg"/>
          </p:nvPr>
        </p:nvSpPr>
        <p:spPr>
          <a:xfrm>
            <a:off x="38104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gfadaa2462e_0_28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8" name="Google Shape;2018;gfadaa2462e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8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gfadaa2462e_0_27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" name="Google Shape;2040;gfadaa2462e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3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gfadaa2462e_0_1243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5" name="Google Shape;2085;gfadaa2462e_0_12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9" name="Shape 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" name="Google Shape;2100;gfadaa2462e_0_1251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1" name="Google Shape;2101;gfadaa2462e_0_12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gfadaa2462e_0_1252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7" name="Google Shape;2117;gfadaa2462e_0_12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gfadaa2462e_0_1255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3" name="Google Shape;2133;gfadaa2462e_0_12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6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7" name="Google Shape;2147;gf6846ace73_0_3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8" name="Google Shape;2148;gf6846ace7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8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f6846ace73_0_16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f6846ace73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8" name="Shape 2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" name="Google Shape;2169;gf6846ace73_0_15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0" name="Google Shape;2170;gf6846ace73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gf6846ace73_0_12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4" name="Google Shape;2194;gf6846ace73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0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g5ff8bf26c8_0_83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" name="Google Shape;1782;g5ff8bf26c8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8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faf01cd21c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faf01cd2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9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fadaa2462e_0_3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1" name="Google Shape;2241;gfadaa2462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4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faf01cd21c_0_26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faf01cd21c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5" name="Shape 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6" name="Google Shape;2286;gfaf01cd21c_0_9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7" name="Google Shape;2287;gfaf01cd21c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7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gfaf01cd21c_0_16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9" name="Google Shape;2319;gfaf01cd21c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4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gfaf01cd21c_0_20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6" name="Google Shape;2336;gfaf01cd21c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3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gfaf01cd21c_0_31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" name="Google Shape;2355;gfaf01cd21c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2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faf01cd21c_0_24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faf01cd21c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7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8" name="Google Shape;2388;gfaf01cd21c_0_36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9" name="Google Shape;2389;gfaf01cd21c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1" name="Shape 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Google Shape;2402;gfaf01cd21c_0_38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3" name="Google Shape;2403;gfaf01cd21c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gfadaa2462e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" name="Google Shape;1798;gfadaa246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6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gfaf01cd21c_0_40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8" name="Google Shape;2418;gfaf01cd21c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1" name="Shape 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" name="Google Shape;2432;gfaf01cd21c_0_43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3" name="Google Shape;2433;gfaf01cd21c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6" name="Shape 2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" name="Google Shape;2447;gfaf01cd21c_0_45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8" name="Google Shape;2448;gfaf01cd21c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2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gfb54742492_0_36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4" name="Google Shape;2464;gfb54742492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gfb5474249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3" name="Google Shape;2493;gfb5474249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gfb54742492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9" name="Google Shape;2499;gfb54742492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5" name="Shape 2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6" name="Google Shape;2506;gfb54742492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7" name="Google Shape;2507;gfb54742492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4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5" name="Google Shape;2515;gfb54742492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6" name="Google Shape;2516;gfb54742492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0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gfb54742492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2" name="Google Shape;2522;gfb54742492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gfb54742492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4" name="Google Shape;2534;gfb54742492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fadaa2462e_0_7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fadaa2462e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gfb54742492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1" name="Google Shape;2541;gfb54742492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gfb54742492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7" name="Google Shape;2547;gfb54742492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gfb54742492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5" name="Google Shape;2555;gfb54742492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2" name="Shape 2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3" name="Google Shape;2563;gfb54742492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4" name="Google Shape;2564;gfb54742492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8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g5ff8bf26c8_0_113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0" name="Google Shape;2570;g5ff8bf26c8_0_1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6" name="Google Shape;2576;g5ff8bf26c8_0_11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7" name="Google Shape;2577;g5ff8bf26c8_0_1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2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g5ff8bf26c8_0_1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4" name="Google Shape;2584;g5ff8bf26c8_0_1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gfadaa2462e_0_21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5" name="Google Shape;1905;gfadaa2462e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fadaa2462e_0_25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fadaa2462e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2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gfadaa2462e_0_24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4" name="Google Shape;1934;gfadaa2462e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fadaa2462e_0_1234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fadaa2462e_0_12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2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fadaa2462e_0_30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fadaa2462e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12.png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2.png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1.png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3.png"/><Relationship Id="rId3" Type="http://schemas.openxmlformats.org/officeDocument/2006/relationships/image" Target="../media/image16.png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7.png"/><Relationship Id="rId3" Type="http://schemas.openxmlformats.org/officeDocument/2006/relationships/image" Target="../media/image16.png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8.png"/><Relationship Id="rId3" Type="http://schemas.openxmlformats.org/officeDocument/2006/relationships/image" Target="../media/image14.png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8.png"/><Relationship Id="rId3" Type="http://schemas.openxmlformats.org/officeDocument/2006/relationships/image" Target="../media/image14.png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8.png"/><Relationship Id="rId3" Type="http://schemas.openxmlformats.org/officeDocument/2006/relationships/image" Target="../media/image16.png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2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5.png"/></Relationships>
</file>

<file path=ppt/slideLayouts/_rels/slideLayout2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3750" y="4236450"/>
            <a:ext cx="9136500" cy="906900"/>
          </a:xfrm>
          <a:prstGeom prst="rtTriangle">
            <a:avLst/>
          </a:prstGeom>
          <a:solidFill>
            <a:srgbClr val="045990">
              <a:alpha val="82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0" y="1283899"/>
            <a:ext cx="8520600" cy="128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608949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oboto Light"/>
              <a:buNone/>
              <a:defRPr sz="2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2" type="body"/>
          </p:nvPr>
        </p:nvSpPr>
        <p:spPr>
          <a:xfrm>
            <a:off x="833125" y="4431868"/>
            <a:ext cx="1998900" cy="3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1pPr>
            <a:lvl2pPr indent="-304800" lvl="1" marL="9144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2pPr>
            <a:lvl3pPr indent="-304800" lvl="2" marL="13716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3pPr>
            <a:lvl4pPr indent="-304800" lvl="3" marL="18288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4pPr>
            <a:lvl5pPr indent="-304800" lvl="4" marL="22860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5pPr>
            <a:lvl6pPr indent="-304800" lvl="5" marL="27432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6pPr>
            <a:lvl7pPr indent="-304800" lvl="6" marL="32004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7pPr>
            <a:lvl8pPr indent="-304800" lvl="7" marL="36576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8pPr>
            <a:lvl9pPr indent="-304800" lvl="8" marL="4114800" rtl="0" algn="l">
              <a:spcBef>
                <a:spcPts val="1600"/>
              </a:spcBef>
              <a:spcAft>
                <a:spcPts val="160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3" type="body"/>
          </p:nvPr>
        </p:nvSpPr>
        <p:spPr>
          <a:xfrm>
            <a:off x="833125" y="4236443"/>
            <a:ext cx="1998900" cy="3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indent="-304800" lvl="1" marL="91440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algn="l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type="title"/>
          </p:nvPr>
        </p:nvSpPr>
        <p:spPr>
          <a:xfrm>
            <a:off x="311700" y="555600"/>
            <a:ext cx="8160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1389600"/>
            <a:ext cx="2808000" cy="35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55" name="Google Shape;5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1"/>
          <p:cNvSpPr txBox="1"/>
          <p:nvPr/>
        </p:nvSpPr>
        <p:spPr>
          <a:xfrm>
            <a:off x="6974200" y="4672875"/>
            <a:ext cx="1953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EEEEE"/>
                </a:solidFill>
                <a:latin typeface="Roboto Light"/>
                <a:ea typeface="Roboto Light"/>
                <a:cs typeface="Roboto Light"/>
                <a:sym typeface="Roboto Light"/>
              </a:rPr>
              <a:t>@yourtwitter</a:t>
            </a:r>
            <a:endParaRPr sz="1200">
              <a:solidFill>
                <a:srgbClr val="EEEEEE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3_Пользовательский макет">
  <p:cSld name="463_Пользовательский макет">
    <p:bg>
      <p:bgPr>
        <a:solidFill>
          <a:srgbClr val="202D52"/>
        </a:solidFill>
      </p:bgPr>
    </p:bg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02"/>
          <p:cNvSpPr/>
          <p:nvPr>
            <p:ph idx="2" type="pic"/>
          </p:nvPr>
        </p:nvSpPr>
        <p:spPr>
          <a:xfrm>
            <a:off x="5030991" y="-1"/>
            <a:ext cx="41247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BDEAFA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BDEAF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8" name="Google Shape;588;p102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89" name="Google Shape;589;p102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0" name="Google Shape;590;p102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4_Пользовательский макет">
  <p:cSld name="464_Пользовательский макет">
    <p:bg>
      <p:bgPr>
        <a:solidFill>
          <a:srgbClr val="202D52"/>
        </a:solid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103"/>
          <p:cNvSpPr/>
          <p:nvPr>
            <p:ph idx="2" type="pic"/>
          </p:nvPr>
        </p:nvSpPr>
        <p:spPr>
          <a:xfrm>
            <a:off x="4949992" y="-1"/>
            <a:ext cx="42057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BDEAFA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BDEAF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3" name="Google Shape;593;p103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94" name="Google Shape;594;p103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5" name="Google Shape;595;p103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1_Пользовательский макет">
  <p:cSld name="451_Пользовательский макет"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04"/>
          <p:cNvSpPr/>
          <p:nvPr>
            <p:ph idx="2" type="pic"/>
          </p:nvPr>
        </p:nvSpPr>
        <p:spPr>
          <a:xfrm>
            <a:off x="0" y="0"/>
            <a:ext cx="9144000" cy="3165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BDEAFA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BDEAF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4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99" name="Google Shape;599;p104"/>
          <p:cNvSpPr txBox="1"/>
          <p:nvPr>
            <p:ph idx="1" type="body"/>
          </p:nvPr>
        </p:nvSpPr>
        <p:spPr>
          <a:xfrm>
            <a:off x="600704" y="3354749"/>
            <a:ext cx="7940100" cy="11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2_Пользовательский макет">
  <p:cSld name="312_Пользовательский макет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105"/>
          <p:cNvSpPr txBox="1"/>
          <p:nvPr>
            <p:ph type="title"/>
          </p:nvPr>
        </p:nvSpPr>
        <p:spPr>
          <a:xfrm>
            <a:off x="600642" y="627760"/>
            <a:ext cx="31614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602" name="Google Shape;602;p105"/>
          <p:cNvSpPr txBox="1"/>
          <p:nvPr>
            <p:ph idx="1" type="body"/>
          </p:nvPr>
        </p:nvSpPr>
        <p:spPr>
          <a:xfrm>
            <a:off x="600642" y="1950755"/>
            <a:ext cx="31614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3" name="Google Shape;603;p105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4" name="Google Shape;604;p105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4_Пользовательский макет">
  <p:cSld name="74_Пользовательский макет"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6" name="Google Shape;606;p10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36712" y="1113758"/>
            <a:ext cx="4670577" cy="2914052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p106"/>
          <p:cNvSpPr/>
          <p:nvPr>
            <p:ph idx="2" type="pic"/>
          </p:nvPr>
        </p:nvSpPr>
        <p:spPr>
          <a:xfrm>
            <a:off x="3185559" y="1554855"/>
            <a:ext cx="2712900" cy="1474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8" name="Google Shape;608;p106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9" name="Google Shape;609;p106"/>
          <p:cNvSpPr txBox="1"/>
          <p:nvPr>
            <p:ph type="title"/>
          </p:nvPr>
        </p:nvSpPr>
        <p:spPr>
          <a:xfrm>
            <a:off x="600641" y="492760"/>
            <a:ext cx="78321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610" name="Google Shape;610;p106"/>
          <p:cNvSpPr txBox="1"/>
          <p:nvPr>
            <p:ph idx="1" type="body"/>
          </p:nvPr>
        </p:nvSpPr>
        <p:spPr>
          <a:xfrm>
            <a:off x="600641" y="4009923"/>
            <a:ext cx="7832100" cy="3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1" name="Google Shape;611;p106"/>
          <p:cNvSpPr/>
          <p:nvPr/>
        </p:nvSpPr>
        <p:spPr>
          <a:xfrm>
            <a:off x="366832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4_Пользовательский макет">
  <p:cSld name="84_Пользовательский макет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3" name="Google Shape;613;p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978011" y="843759"/>
            <a:ext cx="6539113" cy="4079862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107"/>
          <p:cNvSpPr/>
          <p:nvPr>
            <p:ph idx="2" type="pic"/>
          </p:nvPr>
        </p:nvSpPr>
        <p:spPr>
          <a:xfrm>
            <a:off x="5276493" y="1463010"/>
            <a:ext cx="3856500" cy="2095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5" name="Google Shape;615;p107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6" name="Google Shape;616;p107"/>
          <p:cNvSpPr txBox="1"/>
          <p:nvPr>
            <p:ph type="title"/>
          </p:nvPr>
        </p:nvSpPr>
        <p:spPr>
          <a:xfrm>
            <a:off x="600642" y="627760"/>
            <a:ext cx="31614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617" name="Google Shape;617;p107"/>
          <p:cNvSpPr txBox="1"/>
          <p:nvPr>
            <p:ph idx="1" type="body"/>
          </p:nvPr>
        </p:nvSpPr>
        <p:spPr>
          <a:xfrm>
            <a:off x="600642" y="1950755"/>
            <a:ext cx="31614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8" name="Google Shape;618;p107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8_Пользовательский макет">
  <p:cSld name="88_Пользовательский макет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8"/>
          <p:cNvSpPr/>
          <p:nvPr>
            <p:ph idx="2" type="pic"/>
          </p:nvPr>
        </p:nvSpPr>
        <p:spPr>
          <a:xfrm>
            <a:off x="5479439" y="1249196"/>
            <a:ext cx="2902200" cy="477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1" name="Google Shape;621;p108"/>
          <p:cNvSpPr txBox="1"/>
          <p:nvPr>
            <p:ph idx="12" type="sldNum"/>
          </p:nvPr>
        </p:nvSpPr>
        <p:spPr>
          <a:xfrm>
            <a:off x="7055612" y="4695713"/>
            <a:ext cx="21336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2" name="Google Shape;622;p108"/>
          <p:cNvSpPr txBox="1"/>
          <p:nvPr>
            <p:ph type="title"/>
          </p:nvPr>
        </p:nvSpPr>
        <p:spPr>
          <a:xfrm>
            <a:off x="603076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623" name="Google Shape;623;p108"/>
          <p:cNvSpPr txBox="1"/>
          <p:nvPr>
            <p:ph idx="1" type="body"/>
          </p:nvPr>
        </p:nvSpPr>
        <p:spPr>
          <a:xfrm>
            <a:off x="603076" y="1956162"/>
            <a:ext cx="3186000" cy="25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4" name="Google Shape;624;p108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8_Пользовательский макет">
  <p:cSld name="78_Пользовательский макет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9"/>
          <p:cNvSpPr/>
          <p:nvPr>
            <p:ph idx="2" type="pic"/>
          </p:nvPr>
        </p:nvSpPr>
        <p:spPr>
          <a:xfrm>
            <a:off x="1756089" y="1250161"/>
            <a:ext cx="1567800" cy="2582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7" name="Google Shape;627;p109"/>
          <p:cNvSpPr/>
          <p:nvPr>
            <p:ph idx="3" type="pic"/>
          </p:nvPr>
        </p:nvSpPr>
        <p:spPr>
          <a:xfrm>
            <a:off x="722014" y="1440535"/>
            <a:ext cx="966300" cy="2210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9"/>
          <p:cNvSpPr/>
          <p:nvPr>
            <p:ph idx="4" type="pic"/>
          </p:nvPr>
        </p:nvSpPr>
        <p:spPr>
          <a:xfrm>
            <a:off x="3400823" y="1440534"/>
            <a:ext cx="974700" cy="2210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9"/>
          <p:cNvSpPr txBox="1"/>
          <p:nvPr>
            <p:ph idx="1" type="body"/>
          </p:nvPr>
        </p:nvSpPr>
        <p:spPr>
          <a:xfrm>
            <a:off x="5192988" y="1956162"/>
            <a:ext cx="3186000" cy="25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9"/>
          <p:cNvSpPr txBox="1"/>
          <p:nvPr>
            <p:ph type="title"/>
          </p:nvPr>
        </p:nvSpPr>
        <p:spPr>
          <a:xfrm>
            <a:off x="5192749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631" name="Google Shape;631;p109"/>
          <p:cNvSpPr/>
          <p:nvPr/>
        </p:nvSpPr>
        <p:spPr>
          <a:xfrm>
            <a:off x="6704959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7_Пользовательский макет">
  <p:cSld name="87_Пользовательский макет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10"/>
          <p:cNvSpPr/>
          <p:nvPr/>
        </p:nvSpPr>
        <p:spPr>
          <a:xfrm>
            <a:off x="0" y="788978"/>
            <a:ext cx="9144000" cy="359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110"/>
          <p:cNvSpPr txBox="1"/>
          <p:nvPr>
            <p:ph idx="1" type="body"/>
          </p:nvPr>
        </p:nvSpPr>
        <p:spPr>
          <a:xfrm>
            <a:off x="611499" y="1248757"/>
            <a:ext cx="2522100" cy="27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5" name="Google Shape;635;p110"/>
          <p:cNvSpPr/>
          <p:nvPr/>
        </p:nvSpPr>
        <p:spPr>
          <a:xfrm>
            <a:off x="3623862" y="303761"/>
            <a:ext cx="2402907" cy="4396808"/>
          </a:xfrm>
          <a:custGeom>
            <a:rect b="b" l="l" r="r" t="t"/>
            <a:pathLst>
              <a:path extrusionOk="0" h="12385376" w="6768752">
                <a:moveTo>
                  <a:pt x="188845" y="0"/>
                </a:moveTo>
                <a:lnTo>
                  <a:pt x="6579907" y="0"/>
                </a:lnTo>
                <a:cubicBezTo>
                  <a:pt x="6684203" y="0"/>
                  <a:pt x="6768752" y="84549"/>
                  <a:pt x="6768752" y="188845"/>
                </a:cubicBezTo>
                <a:lnTo>
                  <a:pt x="6768752" y="1296144"/>
                </a:lnTo>
                <a:lnTo>
                  <a:pt x="6768752" y="12385376"/>
                </a:lnTo>
                <a:lnTo>
                  <a:pt x="0" y="12385376"/>
                </a:lnTo>
                <a:lnTo>
                  <a:pt x="0" y="1296144"/>
                </a:lnTo>
                <a:lnTo>
                  <a:pt x="0" y="188845"/>
                </a:lnTo>
                <a:cubicBezTo>
                  <a:pt x="0" y="84549"/>
                  <a:pt x="84549" y="0"/>
                  <a:pt x="1888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110"/>
          <p:cNvSpPr/>
          <p:nvPr/>
        </p:nvSpPr>
        <p:spPr>
          <a:xfrm>
            <a:off x="3623862" y="303761"/>
            <a:ext cx="2402907" cy="703158"/>
          </a:xfrm>
          <a:custGeom>
            <a:rect b="b" l="l" r="r" t="t"/>
            <a:pathLst>
              <a:path extrusionOk="0" h="1296144" w="6768752">
                <a:moveTo>
                  <a:pt x="188845" y="0"/>
                </a:moveTo>
                <a:lnTo>
                  <a:pt x="6579907" y="0"/>
                </a:lnTo>
                <a:cubicBezTo>
                  <a:pt x="6684203" y="0"/>
                  <a:pt x="6768752" y="84549"/>
                  <a:pt x="6768752" y="188845"/>
                </a:cubicBezTo>
                <a:lnTo>
                  <a:pt x="6768752" y="1296144"/>
                </a:lnTo>
                <a:lnTo>
                  <a:pt x="0" y="1296144"/>
                </a:lnTo>
                <a:lnTo>
                  <a:pt x="0" y="188845"/>
                </a:lnTo>
                <a:cubicBezTo>
                  <a:pt x="0" y="84549"/>
                  <a:pt x="84549" y="0"/>
                  <a:pt x="188845" y="0"/>
                </a:cubicBezTo>
                <a:close/>
              </a:path>
            </a:pathLst>
          </a:custGeom>
          <a:solidFill>
            <a:srgbClr val="404E89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7" name="Google Shape;637;p110"/>
          <p:cNvGrpSpPr/>
          <p:nvPr/>
        </p:nvGrpSpPr>
        <p:grpSpPr>
          <a:xfrm>
            <a:off x="3751393" y="410234"/>
            <a:ext cx="435706" cy="116377"/>
            <a:chOff x="9968502" y="1028886"/>
            <a:chExt cx="857013" cy="235200"/>
          </a:xfrm>
        </p:grpSpPr>
        <p:sp>
          <p:nvSpPr>
            <p:cNvPr id="638" name="Google Shape;638;p110"/>
            <p:cNvSpPr/>
            <p:nvPr/>
          </p:nvSpPr>
          <p:spPr>
            <a:xfrm>
              <a:off x="9968502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110"/>
            <p:cNvSpPr/>
            <p:nvPr/>
          </p:nvSpPr>
          <p:spPr>
            <a:xfrm>
              <a:off x="10282709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110"/>
            <p:cNvSpPr/>
            <p:nvPr/>
          </p:nvSpPr>
          <p:spPr>
            <a:xfrm>
              <a:off x="10596916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1" name="Google Shape;641;p110"/>
          <p:cNvSpPr/>
          <p:nvPr/>
        </p:nvSpPr>
        <p:spPr>
          <a:xfrm>
            <a:off x="6316792" y="303761"/>
            <a:ext cx="2402907" cy="4396808"/>
          </a:xfrm>
          <a:custGeom>
            <a:rect b="b" l="l" r="r" t="t"/>
            <a:pathLst>
              <a:path extrusionOk="0" h="12385376" w="6768752">
                <a:moveTo>
                  <a:pt x="188845" y="0"/>
                </a:moveTo>
                <a:lnTo>
                  <a:pt x="6579907" y="0"/>
                </a:lnTo>
                <a:cubicBezTo>
                  <a:pt x="6684203" y="0"/>
                  <a:pt x="6768752" y="84549"/>
                  <a:pt x="6768752" y="188845"/>
                </a:cubicBezTo>
                <a:lnTo>
                  <a:pt x="6768752" y="1296144"/>
                </a:lnTo>
                <a:lnTo>
                  <a:pt x="6768752" y="12385376"/>
                </a:lnTo>
                <a:lnTo>
                  <a:pt x="0" y="12385376"/>
                </a:lnTo>
                <a:lnTo>
                  <a:pt x="0" y="1296144"/>
                </a:lnTo>
                <a:lnTo>
                  <a:pt x="0" y="188845"/>
                </a:lnTo>
                <a:cubicBezTo>
                  <a:pt x="0" y="84549"/>
                  <a:pt x="84549" y="0"/>
                  <a:pt x="1888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110"/>
          <p:cNvSpPr/>
          <p:nvPr/>
        </p:nvSpPr>
        <p:spPr>
          <a:xfrm>
            <a:off x="6316792" y="303761"/>
            <a:ext cx="2402907" cy="622149"/>
          </a:xfrm>
          <a:custGeom>
            <a:rect b="b" l="l" r="r" t="t"/>
            <a:pathLst>
              <a:path extrusionOk="0" h="1296144" w="6768752">
                <a:moveTo>
                  <a:pt x="188845" y="0"/>
                </a:moveTo>
                <a:lnTo>
                  <a:pt x="6579907" y="0"/>
                </a:lnTo>
                <a:cubicBezTo>
                  <a:pt x="6684203" y="0"/>
                  <a:pt x="6768752" y="84549"/>
                  <a:pt x="6768752" y="188845"/>
                </a:cubicBezTo>
                <a:lnTo>
                  <a:pt x="6768752" y="1296144"/>
                </a:lnTo>
                <a:lnTo>
                  <a:pt x="0" y="1296144"/>
                </a:lnTo>
                <a:lnTo>
                  <a:pt x="0" y="188845"/>
                </a:lnTo>
                <a:cubicBezTo>
                  <a:pt x="0" y="84549"/>
                  <a:pt x="84549" y="0"/>
                  <a:pt x="188845" y="0"/>
                </a:cubicBezTo>
                <a:close/>
              </a:path>
            </a:pathLst>
          </a:custGeom>
          <a:solidFill>
            <a:srgbClr val="404E89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3" name="Google Shape;643;p110"/>
          <p:cNvGrpSpPr/>
          <p:nvPr/>
        </p:nvGrpSpPr>
        <p:grpSpPr>
          <a:xfrm>
            <a:off x="6444323" y="410234"/>
            <a:ext cx="435706" cy="116377"/>
            <a:chOff x="9968502" y="1028886"/>
            <a:chExt cx="857013" cy="235200"/>
          </a:xfrm>
        </p:grpSpPr>
        <p:sp>
          <p:nvSpPr>
            <p:cNvPr id="644" name="Google Shape;644;p110"/>
            <p:cNvSpPr/>
            <p:nvPr/>
          </p:nvSpPr>
          <p:spPr>
            <a:xfrm>
              <a:off x="9968502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110"/>
            <p:cNvSpPr/>
            <p:nvPr/>
          </p:nvSpPr>
          <p:spPr>
            <a:xfrm>
              <a:off x="10282709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110"/>
            <p:cNvSpPr/>
            <p:nvPr/>
          </p:nvSpPr>
          <p:spPr>
            <a:xfrm>
              <a:off x="10596916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7" name="Google Shape;647;p110"/>
          <p:cNvSpPr/>
          <p:nvPr>
            <p:ph idx="2" type="pic"/>
          </p:nvPr>
        </p:nvSpPr>
        <p:spPr>
          <a:xfrm>
            <a:off x="6316792" y="627760"/>
            <a:ext cx="2400900" cy="4096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8" name="Google Shape;648;p110"/>
          <p:cNvSpPr/>
          <p:nvPr>
            <p:ph idx="3" type="pic"/>
          </p:nvPr>
        </p:nvSpPr>
        <p:spPr>
          <a:xfrm>
            <a:off x="3623862" y="627760"/>
            <a:ext cx="2400900" cy="4096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Пользовательский макет">
  <p:cSld name="80_Пользовательский макет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11"/>
          <p:cNvSpPr/>
          <p:nvPr>
            <p:ph idx="2" type="pic"/>
          </p:nvPr>
        </p:nvSpPr>
        <p:spPr>
          <a:xfrm>
            <a:off x="1262748" y="1793556"/>
            <a:ext cx="1728000" cy="121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1" name="Google Shape;651;p111"/>
          <p:cNvSpPr/>
          <p:nvPr>
            <p:ph idx="3" type="pic"/>
          </p:nvPr>
        </p:nvSpPr>
        <p:spPr>
          <a:xfrm>
            <a:off x="6166422" y="1793556"/>
            <a:ext cx="1712400" cy="121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2" name="Google Shape;652;p111"/>
          <p:cNvSpPr/>
          <p:nvPr>
            <p:ph idx="4" type="pic"/>
          </p:nvPr>
        </p:nvSpPr>
        <p:spPr>
          <a:xfrm>
            <a:off x="3154273" y="1518756"/>
            <a:ext cx="2848500" cy="1585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3" name="Google Shape;653;p111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4" name="Google Shape;654;p111"/>
          <p:cNvSpPr txBox="1"/>
          <p:nvPr>
            <p:ph type="title"/>
          </p:nvPr>
        </p:nvSpPr>
        <p:spPr>
          <a:xfrm>
            <a:off x="600641" y="384761"/>
            <a:ext cx="7947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655" name="Google Shape;655;p111"/>
          <p:cNvSpPr txBox="1"/>
          <p:nvPr>
            <p:ph idx="1" type="body"/>
          </p:nvPr>
        </p:nvSpPr>
        <p:spPr>
          <a:xfrm>
            <a:off x="600641" y="3759748"/>
            <a:ext cx="79470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6" name="Google Shape;656;p111"/>
          <p:cNvSpPr/>
          <p:nvPr/>
        </p:nvSpPr>
        <p:spPr>
          <a:xfrm>
            <a:off x="366832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45990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 Thin"/>
              <a:buNone/>
              <a:defRPr sz="48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60" name="Google Shape;60;p12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2_Пользовательский макет">
  <p:cSld name="82_Пользовательский макет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2"/>
          <p:cNvSpPr/>
          <p:nvPr>
            <p:ph idx="2" type="pic"/>
          </p:nvPr>
        </p:nvSpPr>
        <p:spPr>
          <a:xfrm>
            <a:off x="6156795" y="-40395"/>
            <a:ext cx="3293700" cy="4390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9" name="Google Shape;659;p112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0" name="Google Shape;660;p112"/>
          <p:cNvSpPr txBox="1"/>
          <p:nvPr>
            <p:ph type="title"/>
          </p:nvPr>
        </p:nvSpPr>
        <p:spPr>
          <a:xfrm>
            <a:off x="600642" y="627760"/>
            <a:ext cx="31614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661" name="Google Shape;661;p112"/>
          <p:cNvSpPr txBox="1"/>
          <p:nvPr>
            <p:ph idx="1" type="body"/>
          </p:nvPr>
        </p:nvSpPr>
        <p:spPr>
          <a:xfrm>
            <a:off x="600642" y="1950755"/>
            <a:ext cx="31614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2" name="Google Shape;662;p112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2_Пользовательский макет">
  <p:cSld name="92_Пользовательский макет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4" name="Google Shape;664;p113"/>
          <p:cNvCxnSpPr/>
          <p:nvPr/>
        </p:nvCxnSpPr>
        <p:spPr>
          <a:xfrm>
            <a:off x="4206857" y="3363767"/>
            <a:ext cx="4937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5" name="Google Shape;665;p113"/>
          <p:cNvSpPr txBox="1"/>
          <p:nvPr>
            <p:ph idx="1" type="body"/>
          </p:nvPr>
        </p:nvSpPr>
        <p:spPr>
          <a:xfrm>
            <a:off x="4896015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6" name="Google Shape;666;p113"/>
          <p:cNvSpPr txBox="1"/>
          <p:nvPr>
            <p:ph idx="2" type="body"/>
          </p:nvPr>
        </p:nvSpPr>
        <p:spPr>
          <a:xfrm>
            <a:off x="6867105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7" name="Google Shape;667;p113"/>
          <p:cNvSpPr txBox="1"/>
          <p:nvPr>
            <p:ph type="title"/>
          </p:nvPr>
        </p:nvSpPr>
        <p:spPr>
          <a:xfrm>
            <a:off x="600642" y="627760"/>
            <a:ext cx="28914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668" name="Google Shape;668;p113"/>
          <p:cNvSpPr txBox="1"/>
          <p:nvPr>
            <p:ph idx="3" type="body"/>
          </p:nvPr>
        </p:nvSpPr>
        <p:spPr>
          <a:xfrm>
            <a:off x="600642" y="2355753"/>
            <a:ext cx="2891400" cy="18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9" name="Google Shape;669;p113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3_Пользовательский макет">
  <p:cSld name="93_Пользовательский макет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1" name="Google Shape;671;p114"/>
          <p:cNvCxnSpPr/>
          <p:nvPr/>
        </p:nvCxnSpPr>
        <p:spPr>
          <a:xfrm>
            <a:off x="0" y="3363767"/>
            <a:ext cx="8190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2" name="Google Shape;672;p114"/>
          <p:cNvSpPr txBox="1"/>
          <p:nvPr>
            <p:ph idx="1" type="body"/>
          </p:nvPr>
        </p:nvSpPr>
        <p:spPr>
          <a:xfrm>
            <a:off x="3829466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4"/>
          <p:cNvSpPr txBox="1"/>
          <p:nvPr>
            <p:ph idx="2" type="body"/>
          </p:nvPr>
        </p:nvSpPr>
        <p:spPr>
          <a:xfrm>
            <a:off x="7191121" y="1545756"/>
            <a:ext cx="1539000" cy="11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4"/>
          <p:cNvSpPr txBox="1"/>
          <p:nvPr>
            <p:ph idx="3" type="body"/>
          </p:nvPr>
        </p:nvSpPr>
        <p:spPr>
          <a:xfrm>
            <a:off x="467811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4"/>
          <p:cNvSpPr txBox="1"/>
          <p:nvPr>
            <p:ph idx="4" type="body"/>
          </p:nvPr>
        </p:nvSpPr>
        <p:spPr>
          <a:xfrm>
            <a:off x="5510293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6" name="Google Shape;676;p114"/>
          <p:cNvSpPr txBox="1"/>
          <p:nvPr>
            <p:ph idx="5" type="body"/>
          </p:nvPr>
        </p:nvSpPr>
        <p:spPr>
          <a:xfrm>
            <a:off x="2148639" y="1545756"/>
            <a:ext cx="1539000" cy="11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7" name="Google Shape;677;p114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4_Пользовательский макет">
  <p:cSld name="94_Пользовательский макет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15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cxnSp>
        <p:nvCxnSpPr>
          <p:cNvPr id="680" name="Google Shape;680;p115"/>
          <p:cNvCxnSpPr/>
          <p:nvPr/>
        </p:nvCxnSpPr>
        <p:spPr>
          <a:xfrm>
            <a:off x="0" y="3299867"/>
            <a:ext cx="9144000" cy="0"/>
          </a:xfrm>
          <a:prstGeom prst="straightConnector1">
            <a:avLst/>
          </a:prstGeom>
          <a:noFill/>
          <a:ln cap="flat" cmpd="sng" w="6381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1" name="Google Shape;681;p115"/>
          <p:cNvSpPr/>
          <p:nvPr>
            <p:ph idx="2" type="pic"/>
          </p:nvPr>
        </p:nvSpPr>
        <p:spPr>
          <a:xfrm>
            <a:off x="833830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2" name="Google Shape;682;p115"/>
          <p:cNvSpPr/>
          <p:nvPr>
            <p:ph idx="3" type="pic"/>
          </p:nvPr>
        </p:nvSpPr>
        <p:spPr>
          <a:xfrm>
            <a:off x="2379381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3" name="Google Shape;683;p115"/>
          <p:cNvSpPr/>
          <p:nvPr>
            <p:ph idx="4" type="pic"/>
          </p:nvPr>
        </p:nvSpPr>
        <p:spPr>
          <a:xfrm>
            <a:off x="3924932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4" name="Google Shape;684;p115"/>
          <p:cNvSpPr/>
          <p:nvPr>
            <p:ph idx="5" type="pic"/>
          </p:nvPr>
        </p:nvSpPr>
        <p:spPr>
          <a:xfrm>
            <a:off x="5470484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5" name="Google Shape;685;p115"/>
          <p:cNvSpPr/>
          <p:nvPr>
            <p:ph idx="6" type="pic"/>
          </p:nvPr>
        </p:nvSpPr>
        <p:spPr>
          <a:xfrm>
            <a:off x="7016035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6" name="Google Shape;686;p115"/>
          <p:cNvSpPr txBox="1"/>
          <p:nvPr>
            <p:ph idx="1" type="body"/>
          </p:nvPr>
        </p:nvSpPr>
        <p:spPr>
          <a:xfrm>
            <a:off x="890519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7" name="Google Shape;687;p115"/>
          <p:cNvSpPr txBox="1"/>
          <p:nvPr>
            <p:ph idx="7" type="body"/>
          </p:nvPr>
        </p:nvSpPr>
        <p:spPr>
          <a:xfrm>
            <a:off x="2438627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8" name="Google Shape;688;p115"/>
          <p:cNvSpPr txBox="1"/>
          <p:nvPr>
            <p:ph idx="8" type="body"/>
          </p:nvPr>
        </p:nvSpPr>
        <p:spPr>
          <a:xfrm>
            <a:off x="3986735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9" name="Google Shape;689;p115"/>
          <p:cNvSpPr txBox="1"/>
          <p:nvPr>
            <p:ph idx="9" type="body"/>
          </p:nvPr>
        </p:nvSpPr>
        <p:spPr>
          <a:xfrm>
            <a:off x="5534844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0" name="Google Shape;690;p115"/>
          <p:cNvSpPr txBox="1"/>
          <p:nvPr>
            <p:ph idx="13" type="body"/>
          </p:nvPr>
        </p:nvSpPr>
        <p:spPr>
          <a:xfrm>
            <a:off x="7082952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5_Пользовательский макет">
  <p:cSld name="95_Пользовательский макет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116"/>
          <p:cNvSpPr/>
          <p:nvPr>
            <p:ph idx="2" type="pic"/>
          </p:nvPr>
        </p:nvSpPr>
        <p:spPr>
          <a:xfrm>
            <a:off x="0" y="2221636"/>
            <a:ext cx="9144000" cy="1214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3" name="Google Shape;693;p116"/>
          <p:cNvSpPr txBox="1"/>
          <p:nvPr>
            <p:ph idx="1" type="body"/>
          </p:nvPr>
        </p:nvSpPr>
        <p:spPr>
          <a:xfrm>
            <a:off x="7163950" y="3542867"/>
            <a:ext cx="1458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4" name="Google Shape;694;p116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695" name="Google Shape;695;p116"/>
          <p:cNvSpPr txBox="1"/>
          <p:nvPr>
            <p:ph idx="3" type="body"/>
          </p:nvPr>
        </p:nvSpPr>
        <p:spPr>
          <a:xfrm>
            <a:off x="5543981" y="3542866"/>
            <a:ext cx="1458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6" name="Google Shape;696;p116"/>
          <p:cNvSpPr txBox="1"/>
          <p:nvPr>
            <p:ph idx="4" type="body"/>
          </p:nvPr>
        </p:nvSpPr>
        <p:spPr>
          <a:xfrm>
            <a:off x="3924012" y="3542866"/>
            <a:ext cx="1458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7" name="Google Shape;697;p116"/>
          <p:cNvSpPr txBox="1"/>
          <p:nvPr>
            <p:ph idx="5" type="body"/>
          </p:nvPr>
        </p:nvSpPr>
        <p:spPr>
          <a:xfrm>
            <a:off x="765073" y="2112754"/>
            <a:ext cx="2943000" cy="13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704850" lvl="0" marL="4572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Arial"/>
              <a:buChar char="•"/>
              <a:defRPr b="1" i="0" sz="75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6_Пользовательский макет">
  <p:cSld name="96_Пользовательский макет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17"/>
          <p:cNvSpPr/>
          <p:nvPr/>
        </p:nvSpPr>
        <p:spPr>
          <a:xfrm>
            <a:off x="3654018" y="2221636"/>
            <a:ext cx="5490000" cy="121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117"/>
          <p:cNvSpPr/>
          <p:nvPr/>
        </p:nvSpPr>
        <p:spPr>
          <a:xfrm>
            <a:off x="5381984" y="2221636"/>
            <a:ext cx="1728000" cy="121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1" name="Google Shape;701;p117"/>
          <p:cNvSpPr/>
          <p:nvPr>
            <p:ph idx="2" type="pic"/>
          </p:nvPr>
        </p:nvSpPr>
        <p:spPr>
          <a:xfrm>
            <a:off x="0" y="2221636"/>
            <a:ext cx="3654000" cy="1214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2" name="Google Shape;702;p117"/>
          <p:cNvSpPr txBox="1"/>
          <p:nvPr>
            <p:ph idx="1" type="body"/>
          </p:nvPr>
        </p:nvSpPr>
        <p:spPr>
          <a:xfrm>
            <a:off x="7302077" y="3542867"/>
            <a:ext cx="13254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3" name="Google Shape;703;p117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704" name="Google Shape;704;p117"/>
          <p:cNvSpPr txBox="1"/>
          <p:nvPr>
            <p:ph idx="3" type="body"/>
          </p:nvPr>
        </p:nvSpPr>
        <p:spPr>
          <a:xfrm>
            <a:off x="5610253" y="3542866"/>
            <a:ext cx="13254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5" name="Google Shape;705;p117"/>
          <p:cNvSpPr txBox="1"/>
          <p:nvPr>
            <p:ph idx="4" type="body"/>
          </p:nvPr>
        </p:nvSpPr>
        <p:spPr>
          <a:xfrm>
            <a:off x="3924012" y="3542866"/>
            <a:ext cx="1458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6" name="Google Shape;706;p117"/>
          <p:cNvSpPr/>
          <p:nvPr/>
        </p:nvSpPr>
        <p:spPr>
          <a:xfrm>
            <a:off x="3654018" y="2221636"/>
            <a:ext cx="1728000" cy="121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7" name="Google Shape;707;p117"/>
          <p:cNvSpPr txBox="1"/>
          <p:nvPr>
            <p:ph idx="5" type="body"/>
          </p:nvPr>
        </p:nvSpPr>
        <p:spPr>
          <a:xfrm>
            <a:off x="7298948" y="2814752"/>
            <a:ext cx="1325400" cy="4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8" name="Google Shape;708;p117"/>
          <p:cNvSpPr txBox="1"/>
          <p:nvPr>
            <p:ph idx="6" type="body"/>
          </p:nvPr>
        </p:nvSpPr>
        <p:spPr>
          <a:xfrm>
            <a:off x="5607124" y="2814752"/>
            <a:ext cx="1325400" cy="4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9" name="Google Shape;709;p117"/>
          <p:cNvSpPr txBox="1"/>
          <p:nvPr>
            <p:ph idx="7" type="body"/>
          </p:nvPr>
        </p:nvSpPr>
        <p:spPr>
          <a:xfrm>
            <a:off x="3920883" y="2814751"/>
            <a:ext cx="1458000" cy="4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7_Пользовательский макет">
  <p:cSld name="97_Пользовательский макет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118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712" name="Google Shape;712;p118"/>
          <p:cNvSpPr/>
          <p:nvPr>
            <p:ph idx="2" type="pic"/>
          </p:nvPr>
        </p:nvSpPr>
        <p:spPr>
          <a:xfrm>
            <a:off x="850916" y="2030596"/>
            <a:ext cx="1716900" cy="1250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3" name="Google Shape;713;p118"/>
          <p:cNvSpPr txBox="1"/>
          <p:nvPr>
            <p:ph idx="1" type="body"/>
          </p:nvPr>
        </p:nvSpPr>
        <p:spPr>
          <a:xfrm>
            <a:off x="849426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4" name="Google Shape;714;p118"/>
          <p:cNvSpPr/>
          <p:nvPr>
            <p:ph idx="3" type="pic"/>
          </p:nvPr>
        </p:nvSpPr>
        <p:spPr>
          <a:xfrm>
            <a:off x="2936068" y="1910987"/>
            <a:ext cx="1716900" cy="1364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5" name="Google Shape;715;p118"/>
          <p:cNvSpPr txBox="1"/>
          <p:nvPr>
            <p:ph idx="4" type="body"/>
          </p:nvPr>
        </p:nvSpPr>
        <p:spPr>
          <a:xfrm>
            <a:off x="2934578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6" name="Google Shape;716;p118"/>
          <p:cNvSpPr/>
          <p:nvPr>
            <p:ph idx="5" type="pic"/>
          </p:nvPr>
        </p:nvSpPr>
        <p:spPr>
          <a:xfrm>
            <a:off x="5021220" y="1730774"/>
            <a:ext cx="1716900" cy="153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7" name="Google Shape;717;p118"/>
          <p:cNvSpPr txBox="1"/>
          <p:nvPr>
            <p:ph idx="6" type="body"/>
          </p:nvPr>
        </p:nvSpPr>
        <p:spPr>
          <a:xfrm>
            <a:off x="5019730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8" name="Google Shape;718;p118"/>
          <p:cNvSpPr/>
          <p:nvPr>
            <p:ph idx="7" type="pic"/>
          </p:nvPr>
        </p:nvSpPr>
        <p:spPr>
          <a:xfrm>
            <a:off x="7106372" y="1472853"/>
            <a:ext cx="1716900" cy="178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9" name="Google Shape;719;p118"/>
          <p:cNvSpPr txBox="1"/>
          <p:nvPr>
            <p:ph idx="8" type="body"/>
          </p:nvPr>
        </p:nvSpPr>
        <p:spPr>
          <a:xfrm>
            <a:off x="7104882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8_Пользовательский макет">
  <p:cSld name="98_Пользовательский макет"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19"/>
          <p:cNvSpPr/>
          <p:nvPr>
            <p:ph idx="2" type="pic"/>
          </p:nvPr>
        </p:nvSpPr>
        <p:spPr>
          <a:xfrm>
            <a:off x="334571" y="1240899"/>
            <a:ext cx="1716900" cy="2002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2" name="Google Shape;722;p119"/>
          <p:cNvSpPr txBox="1"/>
          <p:nvPr>
            <p:ph idx="1" type="body"/>
          </p:nvPr>
        </p:nvSpPr>
        <p:spPr>
          <a:xfrm>
            <a:off x="333081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3" name="Google Shape;723;p119"/>
          <p:cNvSpPr/>
          <p:nvPr>
            <p:ph idx="3" type="pic"/>
          </p:nvPr>
        </p:nvSpPr>
        <p:spPr>
          <a:xfrm>
            <a:off x="2419723" y="905855"/>
            <a:ext cx="1716900" cy="232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4" name="Google Shape;724;p119"/>
          <p:cNvSpPr txBox="1"/>
          <p:nvPr>
            <p:ph idx="4" type="body"/>
          </p:nvPr>
        </p:nvSpPr>
        <p:spPr>
          <a:xfrm>
            <a:off x="2418233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5" name="Google Shape;725;p119"/>
          <p:cNvSpPr/>
          <p:nvPr>
            <p:ph idx="5" type="pic"/>
          </p:nvPr>
        </p:nvSpPr>
        <p:spPr>
          <a:xfrm>
            <a:off x="4504875" y="596583"/>
            <a:ext cx="1716900" cy="261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6" name="Google Shape;726;p119"/>
          <p:cNvSpPr txBox="1"/>
          <p:nvPr>
            <p:ph idx="6" type="body"/>
          </p:nvPr>
        </p:nvSpPr>
        <p:spPr>
          <a:xfrm>
            <a:off x="4503385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7" name="Google Shape;727;p119"/>
          <p:cNvSpPr txBox="1"/>
          <p:nvPr>
            <p:ph idx="7" type="body"/>
          </p:nvPr>
        </p:nvSpPr>
        <p:spPr>
          <a:xfrm>
            <a:off x="6588537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8" name="Google Shape;728;p119"/>
          <p:cNvSpPr/>
          <p:nvPr>
            <p:ph idx="8" type="pic"/>
          </p:nvPr>
        </p:nvSpPr>
        <p:spPr>
          <a:xfrm>
            <a:off x="6589882" y="338857"/>
            <a:ext cx="1716900" cy="286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9_Пользовательский макет">
  <p:cSld name="99_Пользовательский макет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20"/>
          <p:cNvSpPr/>
          <p:nvPr>
            <p:ph idx="2" type="pic"/>
          </p:nvPr>
        </p:nvSpPr>
        <p:spPr>
          <a:xfrm>
            <a:off x="4023326" y="2247754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1" name="Google Shape;731;p120"/>
          <p:cNvSpPr txBox="1"/>
          <p:nvPr>
            <p:ph idx="1" type="body"/>
          </p:nvPr>
        </p:nvSpPr>
        <p:spPr>
          <a:xfrm>
            <a:off x="6427749" y="2247754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2" name="Google Shape;732;p120"/>
          <p:cNvSpPr/>
          <p:nvPr>
            <p:ph idx="3" type="pic"/>
          </p:nvPr>
        </p:nvSpPr>
        <p:spPr>
          <a:xfrm>
            <a:off x="0" y="0"/>
            <a:ext cx="9144000" cy="1383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33" name="Google Shape;733;p120"/>
          <p:cNvCxnSpPr>
            <a:endCxn id="734" idx="0"/>
          </p:cNvCxnSpPr>
          <p:nvPr/>
        </p:nvCxnSpPr>
        <p:spPr>
          <a:xfrm rot="10800000">
            <a:off x="6083978" y="2328753"/>
            <a:ext cx="0" cy="2814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5" name="Google Shape;735;p120"/>
          <p:cNvSpPr/>
          <p:nvPr>
            <p:ph idx="4" type="pic"/>
          </p:nvPr>
        </p:nvSpPr>
        <p:spPr>
          <a:xfrm>
            <a:off x="2134570" y="2247754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6" name="Google Shape;736;p120"/>
          <p:cNvSpPr/>
          <p:nvPr>
            <p:ph idx="5" type="pic"/>
          </p:nvPr>
        </p:nvSpPr>
        <p:spPr>
          <a:xfrm>
            <a:off x="6429031" y="3675655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7" name="Google Shape;737;p120"/>
          <p:cNvSpPr txBox="1"/>
          <p:nvPr>
            <p:ph idx="6" type="body"/>
          </p:nvPr>
        </p:nvSpPr>
        <p:spPr>
          <a:xfrm>
            <a:off x="4023326" y="3675655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4" name="Google Shape;734;p120"/>
          <p:cNvSpPr/>
          <p:nvPr/>
        </p:nvSpPr>
        <p:spPr>
          <a:xfrm>
            <a:off x="6006428" y="2328753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8" name="Google Shape;738;p120"/>
          <p:cNvSpPr/>
          <p:nvPr/>
        </p:nvSpPr>
        <p:spPr>
          <a:xfrm>
            <a:off x="6006428" y="3747795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9" name="Google Shape;739;p120"/>
          <p:cNvSpPr txBox="1"/>
          <p:nvPr>
            <p:ph type="title"/>
          </p:nvPr>
        </p:nvSpPr>
        <p:spPr>
          <a:xfrm>
            <a:off x="765073" y="627760"/>
            <a:ext cx="65067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_Пользовательский макет">
  <p:cSld name="100_Пользовательский макет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21"/>
          <p:cNvSpPr/>
          <p:nvPr>
            <p:ph idx="2" type="pic"/>
          </p:nvPr>
        </p:nvSpPr>
        <p:spPr>
          <a:xfrm>
            <a:off x="4023326" y="33076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2" name="Google Shape;742;p121"/>
          <p:cNvSpPr txBox="1"/>
          <p:nvPr>
            <p:ph idx="1" type="body"/>
          </p:nvPr>
        </p:nvSpPr>
        <p:spPr>
          <a:xfrm>
            <a:off x="6427749" y="330761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43" name="Google Shape;743;p121"/>
          <p:cNvCxnSpPr/>
          <p:nvPr/>
        </p:nvCxnSpPr>
        <p:spPr>
          <a:xfrm rot="10800000">
            <a:off x="6083971" y="5"/>
            <a:ext cx="0" cy="51435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4" name="Google Shape;744;p121"/>
          <p:cNvSpPr/>
          <p:nvPr>
            <p:ph idx="3" type="pic"/>
          </p:nvPr>
        </p:nvSpPr>
        <p:spPr>
          <a:xfrm>
            <a:off x="2134570" y="33076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5" name="Google Shape;745;p121"/>
          <p:cNvSpPr/>
          <p:nvPr>
            <p:ph idx="4" type="pic"/>
          </p:nvPr>
        </p:nvSpPr>
        <p:spPr>
          <a:xfrm>
            <a:off x="6429031" y="175866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6" name="Google Shape;746;p121"/>
          <p:cNvSpPr txBox="1"/>
          <p:nvPr>
            <p:ph idx="5" type="body"/>
          </p:nvPr>
        </p:nvSpPr>
        <p:spPr>
          <a:xfrm>
            <a:off x="4023326" y="1758661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21"/>
          <p:cNvSpPr/>
          <p:nvPr/>
        </p:nvSpPr>
        <p:spPr>
          <a:xfrm>
            <a:off x="6006428" y="457624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8" name="Google Shape;748;p121"/>
          <p:cNvSpPr/>
          <p:nvPr/>
        </p:nvSpPr>
        <p:spPr>
          <a:xfrm>
            <a:off x="6006428" y="1876666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9" name="Google Shape;749;p121"/>
          <p:cNvSpPr/>
          <p:nvPr>
            <p:ph idx="6" type="pic"/>
          </p:nvPr>
        </p:nvSpPr>
        <p:spPr>
          <a:xfrm>
            <a:off x="4022044" y="315170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0" name="Google Shape;750;p121"/>
          <p:cNvSpPr txBox="1"/>
          <p:nvPr>
            <p:ph idx="7" type="body"/>
          </p:nvPr>
        </p:nvSpPr>
        <p:spPr>
          <a:xfrm>
            <a:off x="6426468" y="3151701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1" name="Google Shape;751;p121"/>
          <p:cNvSpPr/>
          <p:nvPr>
            <p:ph idx="8" type="pic"/>
          </p:nvPr>
        </p:nvSpPr>
        <p:spPr>
          <a:xfrm>
            <a:off x="2133289" y="315170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2" name="Google Shape;752;p121"/>
          <p:cNvSpPr/>
          <p:nvPr/>
        </p:nvSpPr>
        <p:spPr>
          <a:xfrm>
            <a:off x="6005147" y="3278565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121"/>
          <p:cNvSpPr/>
          <p:nvPr>
            <p:ph idx="9" type="pic"/>
          </p:nvPr>
        </p:nvSpPr>
        <p:spPr>
          <a:xfrm>
            <a:off x="237713" y="33076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1143025" y="721175"/>
            <a:ext cx="6847200" cy="3598500"/>
          </a:xfrm>
          <a:prstGeom prst="rect">
            <a:avLst/>
          </a:prstGeom>
          <a:solidFill>
            <a:srgbClr val="30485F"/>
          </a:solidFill>
          <a:ln>
            <a:noFill/>
          </a:ln>
          <a:effectLst>
            <a:outerShdw blurRad="57150" rotWithShape="0" algn="bl" dir="5400000" dist="19050">
              <a:srgbClr val="233B52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 txBox="1"/>
          <p:nvPr>
            <p:ph type="title"/>
          </p:nvPr>
        </p:nvSpPr>
        <p:spPr>
          <a:xfrm>
            <a:off x="2153425" y="1147800"/>
            <a:ext cx="5126700" cy="22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Thin"/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65" name="Google Shape;6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5153" y="214200"/>
            <a:ext cx="1078625" cy="1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815057" y="3850675"/>
            <a:ext cx="1078625" cy="1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9_Пользовательский макет">
  <p:cSld name="309_Пользовательский макет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2"/>
          <p:cNvSpPr txBox="1"/>
          <p:nvPr>
            <p:ph type="title"/>
          </p:nvPr>
        </p:nvSpPr>
        <p:spPr>
          <a:xfrm>
            <a:off x="600641" y="438760"/>
            <a:ext cx="7947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756" name="Google Shape;756;p122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7" name="Google Shape;757;p122"/>
          <p:cNvSpPr txBox="1"/>
          <p:nvPr>
            <p:ph idx="1" type="body"/>
          </p:nvPr>
        </p:nvSpPr>
        <p:spPr>
          <a:xfrm>
            <a:off x="600641" y="1302757"/>
            <a:ext cx="7947000" cy="28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8" name="Google Shape;758;p122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3_Пользовательский макет">
  <p:cSld name="313_Пользовательский макет"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23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1" name="Google Shape;761;p123"/>
          <p:cNvSpPr txBox="1"/>
          <p:nvPr>
            <p:ph type="title"/>
          </p:nvPr>
        </p:nvSpPr>
        <p:spPr>
          <a:xfrm>
            <a:off x="5597980" y="897759"/>
            <a:ext cx="2699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762" name="Google Shape;762;p123"/>
          <p:cNvSpPr txBox="1"/>
          <p:nvPr>
            <p:ph idx="1" type="body"/>
          </p:nvPr>
        </p:nvSpPr>
        <p:spPr>
          <a:xfrm>
            <a:off x="5598032" y="2382753"/>
            <a:ext cx="2699400" cy="2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3" name="Google Shape;763;p123"/>
          <p:cNvSpPr/>
          <p:nvPr/>
        </p:nvSpPr>
        <p:spPr>
          <a:xfrm>
            <a:off x="6600398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8_Пользовательский макет">
  <p:cSld name="308_Пользовательский макет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24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6" name="Google Shape;766;p124"/>
          <p:cNvSpPr txBox="1"/>
          <p:nvPr>
            <p:ph type="title"/>
          </p:nvPr>
        </p:nvSpPr>
        <p:spPr>
          <a:xfrm>
            <a:off x="600642" y="897759"/>
            <a:ext cx="2699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767" name="Google Shape;767;p124"/>
          <p:cNvSpPr txBox="1"/>
          <p:nvPr>
            <p:ph idx="1" type="body"/>
          </p:nvPr>
        </p:nvSpPr>
        <p:spPr>
          <a:xfrm>
            <a:off x="600704" y="2382753"/>
            <a:ext cx="2699400" cy="2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8" name="Google Shape;768;p124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5_Пользовательский макет">
  <p:cSld name="465_Пользовательский макет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25"/>
          <p:cNvSpPr/>
          <p:nvPr>
            <p:ph idx="2" type="pic"/>
          </p:nvPr>
        </p:nvSpPr>
        <p:spPr>
          <a:xfrm>
            <a:off x="4760996" y="0"/>
            <a:ext cx="4383000" cy="5137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1" name="Google Shape;771;p125"/>
          <p:cNvSpPr txBox="1"/>
          <p:nvPr>
            <p:ph type="title"/>
          </p:nvPr>
        </p:nvSpPr>
        <p:spPr>
          <a:xfrm>
            <a:off x="600642" y="600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772" name="Google Shape;772;p125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3" name="Google Shape;773;p125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6_Пользовательский макет">
  <p:cSld name="466_Пользовательский макет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6"/>
          <p:cNvSpPr/>
          <p:nvPr>
            <p:ph idx="2" type="pic"/>
          </p:nvPr>
        </p:nvSpPr>
        <p:spPr>
          <a:xfrm>
            <a:off x="4280920" y="0"/>
            <a:ext cx="4863000" cy="5137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6" name="Google Shape;776;p126"/>
          <p:cNvSpPr txBox="1"/>
          <p:nvPr>
            <p:ph type="title"/>
          </p:nvPr>
        </p:nvSpPr>
        <p:spPr>
          <a:xfrm>
            <a:off x="600642" y="600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777" name="Google Shape;777;p126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8" name="Google Shape;778;p126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7_Пользовательский макет">
  <p:cSld name="467_Пользовательский макет"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27"/>
          <p:cNvSpPr/>
          <p:nvPr>
            <p:ph idx="2" type="pic"/>
          </p:nvPr>
        </p:nvSpPr>
        <p:spPr>
          <a:xfrm>
            <a:off x="4520958" y="0"/>
            <a:ext cx="4623000" cy="5137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7"/>
          <p:cNvSpPr txBox="1"/>
          <p:nvPr>
            <p:ph type="title"/>
          </p:nvPr>
        </p:nvSpPr>
        <p:spPr>
          <a:xfrm>
            <a:off x="600642" y="600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782" name="Google Shape;782;p127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3" name="Google Shape;783;p127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7_Пользовательский макет">
  <p:cSld name="157_Пользовательский макет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8"/>
          <p:cNvSpPr txBox="1"/>
          <p:nvPr>
            <p:ph idx="1" type="body"/>
          </p:nvPr>
        </p:nvSpPr>
        <p:spPr>
          <a:xfrm>
            <a:off x="793489" y="1545756"/>
            <a:ext cx="34545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6" name="Google Shape;786;p128"/>
          <p:cNvSpPr txBox="1"/>
          <p:nvPr>
            <p:ph idx="2" type="body"/>
          </p:nvPr>
        </p:nvSpPr>
        <p:spPr>
          <a:xfrm>
            <a:off x="793489" y="573760"/>
            <a:ext cx="34545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4191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•"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7" name="Google Shape;787;p128"/>
          <p:cNvSpPr txBox="1"/>
          <p:nvPr>
            <p:ph idx="3" type="body"/>
          </p:nvPr>
        </p:nvSpPr>
        <p:spPr>
          <a:xfrm>
            <a:off x="4978681" y="1545756"/>
            <a:ext cx="34545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8" name="Google Shape;788;p128"/>
          <p:cNvSpPr txBox="1"/>
          <p:nvPr>
            <p:ph idx="4" type="body"/>
          </p:nvPr>
        </p:nvSpPr>
        <p:spPr>
          <a:xfrm>
            <a:off x="4978681" y="573760"/>
            <a:ext cx="34545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4191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•"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9" name="Google Shape;789;p128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 Number">
  <p:cSld name="BIG_NUMBER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9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 Thin"/>
              <a:buChar char="●"/>
              <a:defRPr sz="12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Char char="○"/>
              <a:defRPr sz="12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Char char="■"/>
              <a:defRPr sz="12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Char char="●"/>
              <a:defRPr sz="12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Char char="○"/>
              <a:defRPr sz="12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Char char="■"/>
              <a:defRPr sz="12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Char char="●"/>
              <a:defRPr sz="12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Char char="○"/>
              <a:defRPr sz="12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Char char="■"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2" name="Google Shape;792;p129"/>
          <p:cNvSpPr txBox="1"/>
          <p:nvPr>
            <p:ph idx="1" type="body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93" name="Google Shape;793;p129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" type="title">
  <p:cSld name="TITLE">
    <p:bg>
      <p:bgPr>
        <a:solidFill>
          <a:srgbClr val="1976D2"/>
        </a:soli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31"/>
          <p:cNvSpPr/>
          <p:nvPr/>
        </p:nvSpPr>
        <p:spPr>
          <a:xfrm flipH="1">
            <a:off x="3750" y="4350825"/>
            <a:ext cx="9144000" cy="792600"/>
          </a:xfrm>
          <a:prstGeom prst="rtTriangle">
            <a:avLst/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131"/>
          <p:cNvSpPr txBox="1"/>
          <p:nvPr>
            <p:ph type="ctrTitle"/>
          </p:nvPr>
        </p:nvSpPr>
        <p:spPr>
          <a:xfrm>
            <a:off x="311700" y="1283899"/>
            <a:ext cx="8520600" cy="128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800" name="Google Shape;800;p131"/>
          <p:cNvSpPr txBox="1"/>
          <p:nvPr>
            <p:ph idx="1" type="subTitle"/>
          </p:nvPr>
        </p:nvSpPr>
        <p:spPr>
          <a:xfrm>
            <a:off x="311700" y="2608949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oboto Light"/>
              <a:buNone/>
              <a:defRPr sz="2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01" name="Google Shape;801;p131"/>
          <p:cNvSpPr txBox="1"/>
          <p:nvPr>
            <p:ph idx="2" type="body"/>
          </p:nvPr>
        </p:nvSpPr>
        <p:spPr>
          <a:xfrm>
            <a:off x="833125" y="4431868"/>
            <a:ext cx="1998900" cy="3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1pPr>
            <a:lvl2pPr indent="-304800" lvl="1" marL="9144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2pPr>
            <a:lvl3pPr indent="-304800" lvl="2" marL="13716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3pPr>
            <a:lvl4pPr indent="-304800" lvl="3" marL="18288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4pPr>
            <a:lvl5pPr indent="-304800" lvl="4" marL="22860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5pPr>
            <a:lvl6pPr indent="-304800" lvl="5" marL="27432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6pPr>
            <a:lvl7pPr indent="-304800" lvl="6" marL="32004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7pPr>
            <a:lvl8pPr indent="-304800" lvl="7" marL="36576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8pPr>
            <a:lvl9pPr indent="-304800" lvl="8" marL="4114800" rtl="0" algn="l">
              <a:spcBef>
                <a:spcPts val="1600"/>
              </a:spcBef>
              <a:spcAft>
                <a:spcPts val="160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9pPr>
          </a:lstStyle>
          <a:p/>
        </p:txBody>
      </p:sp>
      <p:sp>
        <p:nvSpPr>
          <p:cNvPr id="802" name="Google Shape;802;p131"/>
          <p:cNvSpPr txBox="1"/>
          <p:nvPr>
            <p:ph idx="3" type="body"/>
          </p:nvPr>
        </p:nvSpPr>
        <p:spPr>
          <a:xfrm>
            <a:off x="833125" y="4236443"/>
            <a:ext cx="1998900" cy="3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indent="-304800" lvl="1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 algn="l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 1">
  <p:cSld name="TITLE_2">
    <p:bg>
      <p:bgPr>
        <a:solidFill>
          <a:srgbClr val="1976D2"/>
        </a:solidFill>
      </p:bgPr>
    </p:bg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32"/>
          <p:cNvSpPr/>
          <p:nvPr/>
        </p:nvSpPr>
        <p:spPr>
          <a:xfrm flipH="1">
            <a:off x="3750" y="1982225"/>
            <a:ext cx="9144000" cy="3161100"/>
          </a:xfrm>
          <a:prstGeom prst="rtTriangle">
            <a:avLst/>
          </a:prstGeom>
          <a:solidFill>
            <a:srgbClr val="FFC10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132"/>
          <p:cNvSpPr txBox="1"/>
          <p:nvPr>
            <p:ph type="ctrTitle"/>
          </p:nvPr>
        </p:nvSpPr>
        <p:spPr>
          <a:xfrm>
            <a:off x="311700" y="1283899"/>
            <a:ext cx="8520600" cy="128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806" name="Google Shape;806;p132"/>
          <p:cNvSpPr txBox="1"/>
          <p:nvPr>
            <p:ph idx="1" type="subTitle"/>
          </p:nvPr>
        </p:nvSpPr>
        <p:spPr>
          <a:xfrm>
            <a:off x="311700" y="2608949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oboto Light"/>
              <a:buNone/>
              <a:defRPr sz="2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07" name="Google Shape;807;p132"/>
          <p:cNvSpPr txBox="1"/>
          <p:nvPr>
            <p:ph idx="2" type="body"/>
          </p:nvPr>
        </p:nvSpPr>
        <p:spPr>
          <a:xfrm>
            <a:off x="833125" y="4431868"/>
            <a:ext cx="1998900" cy="3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1pPr>
            <a:lvl2pPr indent="-304800" lvl="1" marL="9144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2pPr>
            <a:lvl3pPr indent="-304800" lvl="2" marL="13716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3pPr>
            <a:lvl4pPr indent="-304800" lvl="3" marL="18288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4pPr>
            <a:lvl5pPr indent="-304800" lvl="4" marL="22860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5pPr>
            <a:lvl6pPr indent="-304800" lvl="5" marL="27432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6pPr>
            <a:lvl7pPr indent="-304800" lvl="6" marL="32004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7pPr>
            <a:lvl8pPr indent="-304800" lvl="7" marL="36576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8pPr>
            <a:lvl9pPr indent="-304800" lvl="8" marL="4114800" rtl="0" algn="l">
              <a:spcBef>
                <a:spcPts val="1600"/>
              </a:spcBef>
              <a:spcAft>
                <a:spcPts val="160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9pPr>
          </a:lstStyle>
          <a:p/>
        </p:txBody>
      </p:sp>
      <p:sp>
        <p:nvSpPr>
          <p:cNvPr id="808" name="Google Shape;808;p132"/>
          <p:cNvSpPr txBox="1"/>
          <p:nvPr>
            <p:ph idx="3" type="body"/>
          </p:nvPr>
        </p:nvSpPr>
        <p:spPr>
          <a:xfrm>
            <a:off x="833125" y="4236443"/>
            <a:ext cx="1998900" cy="3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indent="-304800" lvl="1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 algn="l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Thin"/>
              <a:buNone/>
              <a:defRPr sz="2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ubheader Plus" type="secHead">
  <p:cSld name="SECTION_HEADER"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133"/>
          <p:cNvSpPr txBox="1"/>
          <p:nvPr>
            <p:ph type="title"/>
          </p:nvPr>
        </p:nvSpPr>
        <p:spPr>
          <a:xfrm>
            <a:off x="311700" y="1771113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1" name="Google Shape;811;p133"/>
          <p:cNvSpPr txBox="1"/>
          <p:nvPr>
            <p:ph idx="1" type="subTitle"/>
          </p:nvPr>
        </p:nvSpPr>
        <p:spPr>
          <a:xfrm>
            <a:off x="311700" y="2579786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oboto Thin"/>
              <a:buNone/>
              <a:defRPr sz="2400">
                <a:solidFill>
                  <a:schemeClr val="lt2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pic>
        <p:nvPicPr>
          <p:cNvPr id="812" name="Google Shape;812;p133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ubheader Simple">
  <p:cSld name="SECTION_HEADER_1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1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Light"/>
              <a:buNone/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15" name="Google Shape;815;p134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(Bottom Slice)">
  <p:cSld name="TITLE_AND_BODY_2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/>
          <p:nvPr/>
        </p:nvSpPr>
        <p:spPr>
          <a:xfrm>
            <a:off x="3750" y="3636600"/>
            <a:ext cx="9136500" cy="1506900"/>
          </a:xfrm>
          <a:prstGeom prst="rtTriangle">
            <a:avLst/>
          </a:prstGeom>
          <a:solidFill>
            <a:srgbClr val="FFC10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9" name="Google Shape;819;p135"/>
          <p:cNvSpPr txBox="1"/>
          <p:nvPr>
            <p:ph idx="1" type="body"/>
          </p:nvPr>
        </p:nvSpPr>
        <p:spPr>
          <a:xfrm>
            <a:off x="311700" y="1152475"/>
            <a:ext cx="7622700" cy="3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20" name="Google Shape;820;p135"/>
          <p:cNvSpPr txBox="1"/>
          <p:nvPr>
            <p:ph idx="2" type="body"/>
          </p:nvPr>
        </p:nvSpPr>
        <p:spPr>
          <a:xfrm>
            <a:off x="311700" y="4645075"/>
            <a:ext cx="2946000" cy="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33B52"/>
              </a:buClr>
              <a:buSzPts val="1200"/>
              <a:buChar char="●"/>
              <a:defRPr sz="1200">
                <a:solidFill>
                  <a:srgbClr val="233B52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○"/>
              <a:defRPr sz="1200">
                <a:solidFill>
                  <a:srgbClr val="233B52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■"/>
              <a:defRPr sz="1200">
                <a:solidFill>
                  <a:srgbClr val="233B52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●"/>
              <a:defRPr sz="1200">
                <a:solidFill>
                  <a:srgbClr val="233B52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○"/>
              <a:defRPr sz="1200">
                <a:solidFill>
                  <a:srgbClr val="233B52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■"/>
              <a:defRPr sz="1200">
                <a:solidFill>
                  <a:srgbClr val="233B52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●"/>
              <a:defRPr sz="1200">
                <a:solidFill>
                  <a:srgbClr val="233B52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○"/>
              <a:defRPr sz="1200">
                <a:solidFill>
                  <a:srgbClr val="233B52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233B52"/>
              </a:buClr>
              <a:buSzPts val="1200"/>
              <a:buChar char="■"/>
              <a:defRPr sz="1200">
                <a:solidFill>
                  <a:srgbClr val="233B52"/>
                </a:solidFill>
              </a:defRPr>
            </a:lvl9pPr>
          </a:lstStyle>
          <a:p/>
        </p:txBody>
      </p:sp>
      <p:pic>
        <p:nvPicPr>
          <p:cNvPr id="821" name="Google Shape;821;p135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Title and Body">
  <p:cSld name="TITLE_AND_BODY_1"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136"/>
          <p:cNvSpPr txBox="1"/>
          <p:nvPr>
            <p:ph type="title"/>
          </p:nvPr>
        </p:nvSpPr>
        <p:spPr>
          <a:xfrm>
            <a:off x="311700" y="1182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24" name="Google Shape;824;p136"/>
          <p:cNvSpPr txBox="1"/>
          <p:nvPr>
            <p:ph idx="1" type="body"/>
          </p:nvPr>
        </p:nvSpPr>
        <p:spPr>
          <a:xfrm>
            <a:off x="311700" y="1890025"/>
            <a:ext cx="8520600" cy="30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825" name="Google Shape;825;p1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136"/>
          <p:cNvSpPr/>
          <p:nvPr/>
        </p:nvSpPr>
        <p:spPr>
          <a:xfrm>
            <a:off x="0" y="-200"/>
            <a:ext cx="9144000" cy="9438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7" name="Google Shape;827;p136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owcase">
  <p:cSld name="TITLE_AND_BODY_1_1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137"/>
          <p:cNvSpPr/>
          <p:nvPr/>
        </p:nvSpPr>
        <p:spPr>
          <a:xfrm flipH="1" rot="10800000">
            <a:off x="-21475" y="0"/>
            <a:ext cx="9176100" cy="6160200"/>
          </a:xfrm>
          <a:prstGeom prst="rtTriangle">
            <a:avLst/>
          </a:prstGeom>
          <a:solidFill>
            <a:srgbClr val="7575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137"/>
          <p:cNvSpPr txBox="1"/>
          <p:nvPr>
            <p:ph type="title"/>
          </p:nvPr>
        </p:nvSpPr>
        <p:spPr>
          <a:xfrm>
            <a:off x="311700" y="1182575"/>
            <a:ext cx="735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11700" y="1890025"/>
            <a:ext cx="4789800" cy="30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32" name="Google Shape;832;p137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35" name="Google Shape;835;p138"/>
          <p:cNvSpPr txBox="1"/>
          <p:nvPr>
            <p:ph idx="1" type="body"/>
          </p:nvPr>
        </p:nvSpPr>
        <p:spPr>
          <a:xfrm>
            <a:off x="311700" y="1304875"/>
            <a:ext cx="3999900" cy="3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6" name="Google Shape;836;p138"/>
          <p:cNvSpPr txBox="1"/>
          <p:nvPr>
            <p:ph idx="2" type="body"/>
          </p:nvPr>
        </p:nvSpPr>
        <p:spPr>
          <a:xfrm>
            <a:off x="4832400" y="1304875"/>
            <a:ext cx="3999900" cy="3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indent="-342900" lvl="1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37" name="Google Shape;837;p138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Blank" type="titleOnly">
  <p:cSld name="TITLE_ONLY"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840" name="Google Shape;840;p139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40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FFC10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140"/>
          <p:cNvSpPr txBox="1"/>
          <p:nvPr>
            <p:ph type="title"/>
          </p:nvPr>
        </p:nvSpPr>
        <p:spPr>
          <a:xfrm>
            <a:off x="311700" y="555600"/>
            <a:ext cx="8160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4" name="Google Shape;844;p140"/>
          <p:cNvSpPr txBox="1"/>
          <p:nvPr>
            <p:ph idx="1" type="body"/>
          </p:nvPr>
        </p:nvSpPr>
        <p:spPr>
          <a:xfrm>
            <a:off x="311700" y="1389600"/>
            <a:ext cx="2808000" cy="35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5" name="Google Shape;845;p140"/>
          <p:cNvSpPr txBox="1"/>
          <p:nvPr/>
        </p:nvSpPr>
        <p:spPr>
          <a:xfrm>
            <a:off x="6974200" y="4672875"/>
            <a:ext cx="1953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EEEEE"/>
                </a:solidFill>
                <a:latin typeface="Roboto Light"/>
                <a:ea typeface="Roboto Light"/>
                <a:cs typeface="Roboto Light"/>
                <a:sym typeface="Roboto Light"/>
              </a:rPr>
              <a:t>@yourtwitter</a:t>
            </a:r>
            <a:endParaRPr sz="1200">
              <a:solidFill>
                <a:srgbClr val="EEEEEE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846" name="Google Shape;846;p140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45990"/>
        </a:solidFill>
      </p:bgPr>
    </p:bg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41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FFC10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14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 Thin"/>
              <a:buNone/>
              <a:defRPr sz="48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50" name="Google Shape;850;p141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_1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42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FFC10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142"/>
          <p:cNvSpPr/>
          <p:nvPr/>
        </p:nvSpPr>
        <p:spPr>
          <a:xfrm>
            <a:off x="1143025" y="721175"/>
            <a:ext cx="6847200" cy="3598500"/>
          </a:xfrm>
          <a:prstGeom prst="rect">
            <a:avLst/>
          </a:prstGeom>
          <a:solidFill>
            <a:srgbClr val="757575"/>
          </a:solidFill>
          <a:ln>
            <a:noFill/>
          </a:ln>
          <a:effectLst>
            <a:outerShdw blurRad="57150" rotWithShape="0" algn="bl" dir="5400000" dist="19050">
              <a:srgbClr val="233B52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142"/>
          <p:cNvSpPr txBox="1"/>
          <p:nvPr>
            <p:ph type="title"/>
          </p:nvPr>
        </p:nvSpPr>
        <p:spPr>
          <a:xfrm>
            <a:off x="2153425" y="1147800"/>
            <a:ext cx="5126700" cy="22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Thin"/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55" name="Google Shape;855;p1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5153" y="214200"/>
            <a:ext cx="1078625" cy="1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6" name="Google Shape;856;p1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815057" y="3850675"/>
            <a:ext cx="1078625" cy="1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142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Thin"/>
              <a:buNone/>
              <a:defRPr sz="2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9" name="Google Shape;79;p15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14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1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1" name="Google Shape;861;p1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Thin"/>
              <a:buNone/>
              <a:defRPr sz="2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2" name="Google Shape;862;p14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63" name="Google Shape;863;p143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14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14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7" name="Google Shape;867;p14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Thin"/>
              <a:buNone/>
              <a:defRPr sz="2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8" name="Google Shape;868;p14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69" name="Google Shape;869;p144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zato 1">
  <p:cSld name="CUSTOM_8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872" name="Google Shape;872;p145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4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</a:lstStyle>
          <a:p/>
        </p:txBody>
      </p:sp>
      <p:pic>
        <p:nvPicPr>
          <p:cNvPr id="875" name="Google Shape;875;p146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mall">
  <p:cSld name="CUSTOM_3_1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47"/>
          <p:cNvSpPr/>
          <p:nvPr/>
        </p:nvSpPr>
        <p:spPr>
          <a:xfrm>
            <a:off x="6617975" y="-125"/>
            <a:ext cx="2526000" cy="5143500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147"/>
          <p:cNvSpPr txBox="1"/>
          <p:nvPr>
            <p:ph type="title"/>
          </p:nvPr>
        </p:nvSpPr>
        <p:spPr>
          <a:xfrm>
            <a:off x="311700" y="445025"/>
            <a:ext cx="48318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79" name="Google Shape;879;p147"/>
          <p:cNvSpPr txBox="1"/>
          <p:nvPr>
            <p:ph idx="1" type="body"/>
          </p:nvPr>
        </p:nvSpPr>
        <p:spPr>
          <a:xfrm>
            <a:off x="311700" y="1407150"/>
            <a:ext cx="4289400" cy="25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80" name="Google Shape;880;p147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 Number">
  <p:cSld name="BIG_NUMBER"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48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 Thin"/>
              <a:buNone/>
              <a:defRPr sz="12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3" name="Google Shape;883;p148"/>
          <p:cNvSpPr txBox="1"/>
          <p:nvPr>
            <p:ph idx="1" type="body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84" name="Google Shape;884;p148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 Number 1">
  <p:cSld name="BIG_NUMBER_1"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49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887" name="Google Shape;887;p149"/>
          <p:cNvSpPr txBox="1"/>
          <p:nvPr>
            <p:ph idx="1" type="body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"/>
              <a:buChar char="■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888" name="Google Shape;888;p149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" name="Google Shape;890;p150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>
  <p:cSld name="CUSTOM_5_1"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1"/>
          <p:cNvSpPr txBox="1"/>
          <p:nvPr>
            <p:ph idx="1" type="body"/>
          </p:nvPr>
        </p:nvSpPr>
        <p:spPr>
          <a:xfrm>
            <a:off x="521450" y="1793500"/>
            <a:ext cx="8106300" cy="31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●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○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■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●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○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■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●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○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200"/>
              <a:buFont typeface="Roboto Mono Medium"/>
              <a:buChar char="■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  <p:pic>
        <p:nvPicPr>
          <p:cNvPr id="893" name="Google Shape;893;p1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581" y="1258244"/>
            <a:ext cx="8564799" cy="50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894" name="Google Shape;894;p151"/>
          <p:cNvSpPr txBox="1"/>
          <p:nvPr>
            <p:ph idx="2" type="body"/>
          </p:nvPr>
        </p:nvSpPr>
        <p:spPr>
          <a:xfrm>
            <a:off x="512700" y="1672641"/>
            <a:ext cx="8118600" cy="32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895" name="Google Shape;895;p1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896" name="Google Shape;896;p151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- No Title">
  <p:cSld name="CUSTOM_5_1_1"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8" name="Google Shape;898;p1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50" y="44605"/>
            <a:ext cx="9026700" cy="52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899" name="Google Shape;899;p152"/>
          <p:cNvSpPr txBox="1"/>
          <p:nvPr>
            <p:ph idx="1" type="body"/>
          </p:nvPr>
        </p:nvSpPr>
        <p:spPr>
          <a:xfrm>
            <a:off x="202350" y="521125"/>
            <a:ext cx="8739300" cy="41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pic>
        <p:nvPicPr>
          <p:cNvPr id="900" name="Google Shape;900;p152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zato 1">
  <p:cSld name="CUSTOM_8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Code Comparison">
  <p:cSld name="CUSTOM_5_1_1_1"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2" name="Google Shape;902;p1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50" y="44605"/>
            <a:ext cx="9026700" cy="52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903" name="Google Shape;903;p153"/>
          <p:cNvSpPr txBox="1"/>
          <p:nvPr>
            <p:ph idx="1" type="body"/>
          </p:nvPr>
        </p:nvSpPr>
        <p:spPr>
          <a:xfrm>
            <a:off x="311700" y="1102900"/>
            <a:ext cx="3999900" cy="38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904" name="Google Shape;904;p153"/>
          <p:cNvSpPr txBox="1"/>
          <p:nvPr>
            <p:ph idx="2" type="body"/>
          </p:nvPr>
        </p:nvSpPr>
        <p:spPr>
          <a:xfrm>
            <a:off x="4832400" y="1102900"/>
            <a:ext cx="3999900" cy="38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cxnSp>
        <p:nvCxnSpPr>
          <p:cNvPr id="905" name="Google Shape;905;p153"/>
          <p:cNvCxnSpPr/>
          <p:nvPr/>
        </p:nvCxnSpPr>
        <p:spPr>
          <a:xfrm>
            <a:off x="4572000" y="1116100"/>
            <a:ext cx="0" cy="38424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6" name="Google Shape;906;p153"/>
          <p:cNvSpPr txBox="1"/>
          <p:nvPr>
            <p:ph idx="3" type="subTitle"/>
          </p:nvPr>
        </p:nvSpPr>
        <p:spPr>
          <a:xfrm>
            <a:off x="311700" y="502100"/>
            <a:ext cx="32262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07" name="Google Shape;907;p153"/>
          <p:cNvSpPr txBox="1"/>
          <p:nvPr>
            <p:ph idx="4" type="subTitle"/>
          </p:nvPr>
        </p:nvSpPr>
        <p:spPr>
          <a:xfrm>
            <a:off x="4832400" y="502100"/>
            <a:ext cx="32262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id="908" name="Google Shape;908;p153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ile">
  <p:cSld name="CUSTOM_6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4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FFC10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154"/>
          <p:cNvSpPr txBox="1"/>
          <p:nvPr>
            <p:ph type="title"/>
          </p:nvPr>
        </p:nvSpPr>
        <p:spPr>
          <a:xfrm>
            <a:off x="3736000" y="1529400"/>
            <a:ext cx="476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912" name="Google Shape;912;p154"/>
          <p:cNvSpPr txBox="1"/>
          <p:nvPr>
            <p:ph idx="1" type="body"/>
          </p:nvPr>
        </p:nvSpPr>
        <p:spPr>
          <a:xfrm>
            <a:off x="3736000" y="2743525"/>
            <a:ext cx="40758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13" name="Google Shape;913;p154"/>
          <p:cNvSpPr txBox="1"/>
          <p:nvPr>
            <p:ph idx="2" type="subTitle"/>
          </p:nvPr>
        </p:nvSpPr>
        <p:spPr>
          <a:xfrm>
            <a:off x="3736000" y="2149525"/>
            <a:ext cx="39822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pic>
        <p:nvPicPr>
          <p:cNvPr id="914" name="Google Shape;914;p154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oints 1">
  <p:cSld name="CUSTOM_2_1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917" name="Google Shape;917;p155"/>
          <p:cNvSpPr txBox="1"/>
          <p:nvPr>
            <p:ph idx="1" type="body"/>
          </p:nvPr>
        </p:nvSpPr>
        <p:spPr>
          <a:xfrm>
            <a:off x="311700" y="2312475"/>
            <a:ext cx="22344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18" name="Google Shape;918;p155"/>
          <p:cNvSpPr txBox="1"/>
          <p:nvPr>
            <p:ph idx="2" type="subTitle"/>
          </p:nvPr>
        </p:nvSpPr>
        <p:spPr>
          <a:xfrm>
            <a:off x="311700" y="1547475"/>
            <a:ext cx="22344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19" name="Google Shape;919;p155"/>
          <p:cNvSpPr txBox="1"/>
          <p:nvPr>
            <p:ph idx="3" type="body"/>
          </p:nvPr>
        </p:nvSpPr>
        <p:spPr>
          <a:xfrm>
            <a:off x="3456825" y="2312475"/>
            <a:ext cx="22344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○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■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○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■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○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Roboto Light"/>
              <a:buChar char="■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920" name="Google Shape;920;p155"/>
          <p:cNvSpPr txBox="1"/>
          <p:nvPr>
            <p:ph idx="4" type="body"/>
          </p:nvPr>
        </p:nvSpPr>
        <p:spPr>
          <a:xfrm>
            <a:off x="6601950" y="2312475"/>
            <a:ext cx="22344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21" name="Google Shape;921;p155"/>
          <p:cNvSpPr txBox="1"/>
          <p:nvPr>
            <p:ph idx="5" type="subTitle"/>
          </p:nvPr>
        </p:nvSpPr>
        <p:spPr>
          <a:xfrm>
            <a:off x="3456813" y="1547475"/>
            <a:ext cx="22344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922" name="Google Shape;922;p155"/>
          <p:cNvSpPr txBox="1"/>
          <p:nvPr>
            <p:ph idx="6" type="subTitle"/>
          </p:nvPr>
        </p:nvSpPr>
        <p:spPr>
          <a:xfrm>
            <a:off x="6601938" y="1547475"/>
            <a:ext cx="22344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pic>
        <p:nvPicPr>
          <p:cNvPr id="923" name="Google Shape;923;p155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">
  <p:cSld name="CUSTOM_7"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bg>
      <p:bgPr>
        <a:solidFill>
          <a:srgbClr val="FFC107"/>
        </a:solidFill>
      </p:bgPr>
    </p:bg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5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607D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15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607D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15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9" name="Google Shape;929;p15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"/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30" name="Google Shape;930;p1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1" name="Google Shape;931;p157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" type="title">
  <p:cSld name="TITLE"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159"/>
          <p:cNvSpPr/>
          <p:nvPr/>
        </p:nvSpPr>
        <p:spPr>
          <a:xfrm flipH="1">
            <a:off x="3750" y="4236450"/>
            <a:ext cx="9136500" cy="906900"/>
          </a:xfrm>
          <a:prstGeom prst="rtTriangle">
            <a:avLst/>
          </a:prstGeom>
          <a:solidFill>
            <a:srgbClr val="045990">
              <a:alpha val="82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159"/>
          <p:cNvSpPr txBox="1"/>
          <p:nvPr>
            <p:ph type="ctrTitle"/>
          </p:nvPr>
        </p:nvSpPr>
        <p:spPr>
          <a:xfrm>
            <a:off x="311700" y="1283899"/>
            <a:ext cx="8520600" cy="128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Font typeface="Roboto Thin"/>
              <a:buNone/>
              <a:defRPr sz="52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938" name="Google Shape;938;p159"/>
          <p:cNvSpPr txBox="1"/>
          <p:nvPr>
            <p:ph idx="1" type="subTitle"/>
          </p:nvPr>
        </p:nvSpPr>
        <p:spPr>
          <a:xfrm>
            <a:off x="311700" y="2608949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oboto Light"/>
              <a:buNone/>
              <a:defRPr sz="2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39" name="Google Shape;939;p159"/>
          <p:cNvSpPr txBox="1"/>
          <p:nvPr>
            <p:ph idx="2" type="body"/>
          </p:nvPr>
        </p:nvSpPr>
        <p:spPr>
          <a:xfrm>
            <a:off x="833125" y="4431868"/>
            <a:ext cx="1998900" cy="3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1pPr>
            <a:lvl2pPr indent="-304800" lvl="1" marL="9144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2pPr>
            <a:lvl3pPr indent="-304800" lvl="2" marL="13716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3pPr>
            <a:lvl4pPr indent="-304800" lvl="3" marL="18288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4pPr>
            <a:lvl5pPr indent="-304800" lvl="4" marL="22860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5pPr>
            <a:lvl6pPr indent="-304800" lvl="5" marL="27432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6pPr>
            <a:lvl7pPr indent="-304800" lvl="6" marL="32004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●"/>
              <a:defRPr sz="1200">
                <a:solidFill>
                  <a:srgbClr val="EEEEEE"/>
                </a:solidFill>
              </a:defRPr>
            </a:lvl7pPr>
            <a:lvl8pPr indent="-304800" lvl="7" marL="3657600" rtl="0" algn="l"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  <a:defRPr sz="1200">
                <a:solidFill>
                  <a:srgbClr val="EEEEEE"/>
                </a:solidFill>
              </a:defRPr>
            </a:lvl8pPr>
            <a:lvl9pPr indent="-304800" lvl="8" marL="4114800" rtl="0" algn="l">
              <a:spcBef>
                <a:spcPts val="1600"/>
              </a:spcBef>
              <a:spcAft>
                <a:spcPts val="1600"/>
              </a:spcAft>
              <a:buClr>
                <a:srgbClr val="EEEEEE"/>
              </a:buClr>
              <a:buSzPts val="1200"/>
              <a:buChar char="■"/>
              <a:defRPr sz="1200">
                <a:solidFill>
                  <a:srgbClr val="EEEEEE"/>
                </a:solidFill>
              </a:defRPr>
            </a:lvl9pPr>
          </a:lstStyle>
          <a:p/>
        </p:txBody>
      </p:sp>
      <p:sp>
        <p:nvSpPr>
          <p:cNvPr id="940" name="Google Shape;940;p159"/>
          <p:cNvSpPr txBox="1"/>
          <p:nvPr>
            <p:ph idx="3" type="body"/>
          </p:nvPr>
        </p:nvSpPr>
        <p:spPr>
          <a:xfrm>
            <a:off x="833125" y="4236443"/>
            <a:ext cx="1998900" cy="3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indent="-304800" lvl="1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 algn="l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ubheader Plus" type="secHead">
  <p:cSld name="SECTION_HEADER"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60"/>
          <p:cNvSpPr txBox="1"/>
          <p:nvPr>
            <p:ph type="title"/>
          </p:nvPr>
        </p:nvSpPr>
        <p:spPr>
          <a:xfrm>
            <a:off x="311700" y="1771113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43" name="Google Shape;943;p160"/>
          <p:cNvSpPr txBox="1"/>
          <p:nvPr>
            <p:ph idx="1" type="subTitle"/>
          </p:nvPr>
        </p:nvSpPr>
        <p:spPr>
          <a:xfrm>
            <a:off x="311700" y="2579786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oboto Thin"/>
              <a:buNone/>
              <a:defRPr sz="2400">
                <a:solidFill>
                  <a:schemeClr val="lt2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pic>
        <p:nvPicPr>
          <p:cNvPr id="944" name="Google Shape;944;p160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ubheader Simple">
  <p:cSld name="SECTION_HEADER_1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6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Light"/>
              <a:buNone/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947" name="Google Shape;947;p1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(Side Slice)" type="tx">
  <p:cSld name="TITLE_AND_BODY"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162"/>
          <p:cNvSpPr/>
          <p:nvPr/>
        </p:nvSpPr>
        <p:spPr>
          <a:xfrm>
            <a:off x="8198050" y="0"/>
            <a:ext cx="969000" cy="5143500"/>
          </a:xfrm>
          <a:prstGeom prst="triangle">
            <a:avLst>
              <a:gd fmla="val 99984" name="adj"/>
            </a:avLst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0" name="Google Shape;950;p16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84" y="0"/>
            <a:ext cx="9140029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951" name="Google Shape;951;p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52" name="Google Shape;952;p162"/>
          <p:cNvSpPr txBox="1"/>
          <p:nvPr>
            <p:ph idx="1" type="body"/>
          </p:nvPr>
        </p:nvSpPr>
        <p:spPr>
          <a:xfrm>
            <a:off x="311700" y="1609675"/>
            <a:ext cx="8520600" cy="334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953" name="Google Shape;953;p162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(Bottom Slice)">
  <p:cSld name="TITLE_AND_BODY_2"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163"/>
          <p:cNvSpPr/>
          <p:nvPr/>
        </p:nvSpPr>
        <p:spPr>
          <a:xfrm>
            <a:off x="3750" y="3636600"/>
            <a:ext cx="9136500" cy="15069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1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57" name="Google Shape;957;p163"/>
          <p:cNvSpPr txBox="1"/>
          <p:nvPr>
            <p:ph idx="1" type="body"/>
          </p:nvPr>
        </p:nvSpPr>
        <p:spPr>
          <a:xfrm>
            <a:off x="311700" y="1152475"/>
            <a:ext cx="7622700" cy="3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58" name="Google Shape;958;p163"/>
          <p:cNvSpPr txBox="1"/>
          <p:nvPr>
            <p:ph idx="2" type="body"/>
          </p:nvPr>
        </p:nvSpPr>
        <p:spPr>
          <a:xfrm>
            <a:off x="311700" y="4645075"/>
            <a:ext cx="2946000" cy="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33B52"/>
              </a:buClr>
              <a:buSzPts val="1200"/>
              <a:buChar char="●"/>
              <a:defRPr sz="1200">
                <a:solidFill>
                  <a:srgbClr val="233B52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○"/>
              <a:defRPr sz="1200">
                <a:solidFill>
                  <a:srgbClr val="233B52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■"/>
              <a:defRPr sz="1200">
                <a:solidFill>
                  <a:srgbClr val="233B52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●"/>
              <a:defRPr sz="1200">
                <a:solidFill>
                  <a:srgbClr val="233B52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○"/>
              <a:defRPr sz="1200">
                <a:solidFill>
                  <a:srgbClr val="233B52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■"/>
              <a:defRPr sz="1200">
                <a:solidFill>
                  <a:srgbClr val="233B52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●"/>
              <a:defRPr sz="1200">
                <a:solidFill>
                  <a:srgbClr val="233B52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○"/>
              <a:defRPr sz="1200">
                <a:solidFill>
                  <a:srgbClr val="233B52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233B52"/>
              </a:buClr>
              <a:buSzPts val="1200"/>
              <a:buChar char="■"/>
              <a:defRPr sz="1200">
                <a:solidFill>
                  <a:srgbClr val="233B52"/>
                </a:solidFill>
              </a:defRPr>
            </a:lvl9pPr>
          </a:lstStyle>
          <a:p/>
        </p:txBody>
      </p:sp>
      <p:pic>
        <p:nvPicPr>
          <p:cNvPr id="959" name="Google Shape;959;p163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</a:lstStyle>
          <a:p/>
        </p:txBody>
      </p:sp>
      <p:pic>
        <p:nvPicPr>
          <p:cNvPr descr="angular-logo.png" id="84" name="Google Shape;8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Title and Body">
  <p:cSld name="TITLE_AND_BODY_1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64"/>
          <p:cNvSpPr txBox="1"/>
          <p:nvPr>
            <p:ph type="title"/>
          </p:nvPr>
        </p:nvSpPr>
        <p:spPr>
          <a:xfrm>
            <a:off x="311700" y="1182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2" name="Google Shape;962;p164"/>
          <p:cNvSpPr txBox="1"/>
          <p:nvPr>
            <p:ph idx="1" type="body"/>
          </p:nvPr>
        </p:nvSpPr>
        <p:spPr>
          <a:xfrm>
            <a:off x="311700" y="1890025"/>
            <a:ext cx="8520600" cy="30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963" name="Google Shape;963;p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164"/>
          <p:cNvSpPr/>
          <p:nvPr/>
        </p:nvSpPr>
        <p:spPr>
          <a:xfrm>
            <a:off x="0" y="-200"/>
            <a:ext cx="9144000" cy="943800"/>
          </a:xfrm>
          <a:prstGeom prst="rect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owcase">
  <p:cSld name="TITLE_AND_BODY_1_1"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65"/>
          <p:cNvSpPr/>
          <p:nvPr/>
        </p:nvSpPr>
        <p:spPr>
          <a:xfrm flipH="1" rot="10800000">
            <a:off x="-21475" y="0"/>
            <a:ext cx="9176100" cy="61602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165"/>
          <p:cNvSpPr txBox="1"/>
          <p:nvPr>
            <p:ph type="title"/>
          </p:nvPr>
        </p:nvSpPr>
        <p:spPr>
          <a:xfrm>
            <a:off x="311700" y="1182575"/>
            <a:ext cx="735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8" name="Google Shape;968;p165"/>
          <p:cNvSpPr txBox="1"/>
          <p:nvPr>
            <p:ph idx="1" type="body"/>
          </p:nvPr>
        </p:nvSpPr>
        <p:spPr>
          <a:xfrm>
            <a:off x="311700" y="1890025"/>
            <a:ext cx="4789800" cy="30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969" name="Google Shape;969;p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1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72" name="Google Shape;972;p166"/>
          <p:cNvSpPr txBox="1"/>
          <p:nvPr>
            <p:ph idx="1" type="body"/>
          </p:nvPr>
        </p:nvSpPr>
        <p:spPr>
          <a:xfrm>
            <a:off x="311700" y="1304875"/>
            <a:ext cx="3999900" cy="3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73" name="Google Shape;973;p166"/>
          <p:cNvSpPr txBox="1"/>
          <p:nvPr>
            <p:ph idx="2" type="body"/>
          </p:nvPr>
        </p:nvSpPr>
        <p:spPr>
          <a:xfrm>
            <a:off x="4832400" y="1304875"/>
            <a:ext cx="3999900" cy="3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indent="-342900" lvl="1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974" name="Google Shape;974;p1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Blank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977" name="Google Shape;977;p167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68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168"/>
          <p:cNvSpPr txBox="1"/>
          <p:nvPr>
            <p:ph type="title"/>
          </p:nvPr>
        </p:nvSpPr>
        <p:spPr>
          <a:xfrm>
            <a:off x="311700" y="555600"/>
            <a:ext cx="8160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81" name="Google Shape;981;p168"/>
          <p:cNvSpPr txBox="1"/>
          <p:nvPr>
            <p:ph idx="1" type="body"/>
          </p:nvPr>
        </p:nvSpPr>
        <p:spPr>
          <a:xfrm>
            <a:off x="311700" y="1389600"/>
            <a:ext cx="2808000" cy="35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982" name="Google Shape;982;p1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168"/>
          <p:cNvSpPr txBox="1"/>
          <p:nvPr/>
        </p:nvSpPr>
        <p:spPr>
          <a:xfrm>
            <a:off x="6974200" y="4672875"/>
            <a:ext cx="1953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EEEEE"/>
                </a:solidFill>
                <a:latin typeface="Roboto Light"/>
                <a:ea typeface="Roboto Light"/>
                <a:cs typeface="Roboto Light"/>
                <a:sym typeface="Roboto Light"/>
              </a:rPr>
              <a:t>@yourtwitter</a:t>
            </a:r>
            <a:endParaRPr sz="1200">
              <a:solidFill>
                <a:srgbClr val="EEEEEE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45990"/>
        </a:solidFill>
      </p:bgPr>
    </p:bg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169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16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 Thin"/>
              <a:buNone/>
              <a:defRPr sz="48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987" name="Google Shape;987;p169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_1"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70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170"/>
          <p:cNvSpPr/>
          <p:nvPr/>
        </p:nvSpPr>
        <p:spPr>
          <a:xfrm>
            <a:off x="1143025" y="721175"/>
            <a:ext cx="6847200" cy="3598500"/>
          </a:xfrm>
          <a:prstGeom prst="rect">
            <a:avLst/>
          </a:prstGeom>
          <a:solidFill>
            <a:srgbClr val="30485F"/>
          </a:solidFill>
          <a:ln>
            <a:noFill/>
          </a:ln>
          <a:effectLst>
            <a:outerShdw blurRad="57150" rotWithShape="0" algn="bl" dir="5400000" dist="19050">
              <a:srgbClr val="233B52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170"/>
          <p:cNvSpPr txBox="1"/>
          <p:nvPr>
            <p:ph type="title"/>
          </p:nvPr>
        </p:nvSpPr>
        <p:spPr>
          <a:xfrm>
            <a:off x="2153425" y="1147800"/>
            <a:ext cx="5126700" cy="22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Thin"/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992" name="Google Shape;992;p17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5153" y="214200"/>
            <a:ext cx="1078625" cy="1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17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815057" y="3850675"/>
            <a:ext cx="1078625" cy="1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4" name="Google Shape;994;p170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17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17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98" name="Google Shape;998;p17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Thin"/>
              <a:buNone/>
              <a:defRPr sz="2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99" name="Google Shape;999;p17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000" name="Google Shape;1000;p171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17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17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4" name="Google Shape;1004;p17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Thin"/>
              <a:buNone/>
              <a:defRPr sz="2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5" name="Google Shape;1005;p17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006" name="Google Shape;1006;p172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zato 1">
  <p:cSld name="CUSTOM_8"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1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mall">
  <p:cSld name="CUSTOM_3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6617975" y="-125"/>
            <a:ext cx="2526000" cy="5143500"/>
          </a:xfrm>
          <a:prstGeom prst="rect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48318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407150"/>
            <a:ext cx="4289400" cy="25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9" name="Google Shape;89;p18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17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</a:lstStyle>
          <a:p/>
        </p:txBody>
      </p:sp>
      <p:pic>
        <p:nvPicPr>
          <p:cNvPr descr="angular-logo.png" id="1011" name="Google Shape;1011;p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mall">
  <p:cSld name="CUSTOM_3_1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75"/>
          <p:cNvSpPr/>
          <p:nvPr/>
        </p:nvSpPr>
        <p:spPr>
          <a:xfrm>
            <a:off x="6617975" y="-125"/>
            <a:ext cx="2526000" cy="5143500"/>
          </a:xfrm>
          <a:prstGeom prst="rect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175"/>
          <p:cNvSpPr txBox="1"/>
          <p:nvPr>
            <p:ph type="title"/>
          </p:nvPr>
        </p:nvSpPr>
        <p:spPr>
          <a:xfrm>
            <a:off x="311700" y="445025"/>
            <a:ext cx="48318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015" name="Google Shape;1015;p175"/>
          <p:cNvSpPr txBox="1"/>
          <p:nvPr>
            <p:ph idx="1" type="body"/>
          </p:nvPr>
        </p:nvSpPr>
        <p:spPr>
          <a:xfrm>
            <a:off x="311700" y="1407150"/>
            <a:ext cx="4289400" cy="25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016" name="Google Shape;1016;p175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 Number">
  <p:cSld name="BIG_NUMBER"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76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 Thin"/>
              <a:buNone/>
              <a:defRPr sz="12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9" name="Google Shape;1019;p176"/>
          <p:cNvSpPr txBox="1"/>
          <p:nvPr>
            <p:ph idx="1" type="body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020" name="Google Shape;1020;p176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 Number 1">
  <p:cSld name="BIG_NUMBER_1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77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1023" name="Google Shape;1023;p177"/>
          <p:cNvSpPr txBox="1"/>
          <p:nvPr>
            <p:ph idx="1" type="body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"/>
              <a:buChar char="■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angular-logo.png" id="1024" name="Google Shape;1024;p17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>
  <p:cSld name="CUSTOM_5_1"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179"/>
          <p:cNvSpPr txBox="1"/>
          <p:nvPr>
            <p:ph idx="1" type="body"/>
          </p:nvPr>
        </p:nvSpPr>
        <p:spPr>
          <a:xfrm>
            <a:off x="521450" y="1793500"/>
            <a:ext cx="8106300" cy="31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●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○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■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●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○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■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●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○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200"/>
              <a:buFont typeface="Roboto Mono Medium"/>
              <a:buChar char="■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  <p:pic>
        <p:nvPicPr>
          <p:cNvPr id="1028" name="Google Shape;1028;p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581" y="1258244"/>
            <a:ext cx="8564799" cy="50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179"/>
          <p:cNvSpPr txBox="1"/>
          <p:nvPr>
            <p:ph idx="2" type="body"/>
          </p:nvPr>
        </p:nvSpPr>
        <p:spPr>
          <a:xfrm>
            <a:off x="512700" y="1672641"/>
            <a:ext cx="8118600" cy="32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1030" name="Google Shape;1030;p1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descr="angular-logo.png" id="1031" name="Google Shape;1031;p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- No Title">
  <p:cSld name="CUSTOM_5_1_1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Google Shape;1033;p1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50" y="44605"/>
            <a:ext cx="9026700" cy="52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4" name="Google Shape;1034;p180"/>
          <p:cNvSpPr txBox="1"/>
          <p:nvPr>
            <p:ph idx="1" type="body"/>
          </p:nvPr>
        </p:nvSpPr>
        <p:spPr>
          <a:xfrm>
            <a:off x="202350" y="521125"/>
            <a:ext cx="8739300" cy="41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pic>
        <p:nvPicPr>
          <p:cNvPr descr="angular-logo.png" id="1035" name="Google Shape;1035;p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Code Comparison">
  <p:cSld name="CUSTOM_5_1_1_1"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" name="Google Shape;1037;p1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50" y="44605"/>
            <a:ext cx="9026700" cy="52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8" name="Google Shape;1038;p181"/>
          <p:cNvSpPr txBox="1"/>
          <p:nvPr>
            <p:ph idx="1" type="body"/>
          </p:nvPr>
        </p:nvSpPr>
        <p:spPr>
          <a:xfrm>
            <a:off x="311700" y="1102900"/>
            <a:ext cx="3999900" cy="38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1039" name="Google Shape;1039;p181"/>
          <p:cNvSpPr txBox="1"/>
          <p:nvPr>
            <p:ph idx="2" type="body"/>
          </p:nvPr>
        </p:nvSpPr>
        <p:spPr>
          <a:xfrm>
            <a:off x="4832400" y="1102900"/>
            <a:ext cx="3999900" cy="38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cxnSp>
        <p:nvCxnSpPr>
          <p:cNvPr id="1040" name="Google Shape;1040;p181"/>
          <p:cNvCxnSpPr/>
          <p:nvPr/>
        </p:nvCxnSpPr>
        <p:spPr>
          <a:xfrm>
            <a:off x="4572000" y="1116100"/>
            <a:ext cx="0" cy="38424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1" name="Google Shape;1041;p181"/>
          <p:cNvSpPr txBox="1"/>
          <p:nvPr>
            <p:ph idx="3" type="subTitle"/>
          </p:nvPr>
        </p:nvSpPr>
        <p:spPr>
          <a:xfrm>
            <a:off x="311700" y="502100"/>
            <a:ext cx="32262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42" name="Google Shape;1042;p181"/>
          <p:cNvSpPr txBox="1"/>
          <p:nvPr>
            <p:ph idx="4" type="subTitle"/>
          </p:nvPr>
        </p:nvSpPr>
        <p:spPr>
          <a:xfrm>
            <a:off x="4832400" y="502100"/>
            <a:ext cx="32262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id="1043" name="Google Shape;1043;p181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ile">
  <p:cSld name="CUSTOM_6"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82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82"/>
          <p:cNvSpPr txBox="1"/>
          <p:nvPr>
            <p:ph type="title"/>
          </p:nvPr>
        </p:nvSpPr>
        <p:spPr>
          <a:xfrm>
            <a:off x="3736000" y="1529400"/>
            <a:ext cx="476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047" name="Google Shape;1047;p182"/>
          <p:cNvSpPr txBox="1"/>
          <p:nvPr>
            <p:ph idx="1" type="body"/>
          </p:nvPr>
        </p:nvSpPr>
        <p:spPr>
          <a:xfrm>
            <a:off x="3736000" y="2743525"/>
            <a:ext cx="40758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48" name="Google Shape;1048;p182"/>
          <p:cNvSpPr txBox="1"/>
          <p:nvPr>
            <p:ph idx="2" type="subTitle"/>
          </p:nvPr>
        </p:nvSpPr>
        <p:spPr>
          <a:xfrm>
            <a:off x="3736000" y="2149525"/>
            <a:ext cx="39822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oints 1">
  <p:cSld name="CUSTOM_2_1"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1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051" name="Google Shape;1051;p183"/>
          <p:cNvSpPr txBox="1"/>
          <p:nvPr>
            <p:ph idx="1" type="body"/>
          </p:nvPr>
        </p:nvSpPr>
        <p:spPr>
          <a:xfrm>
            <a:off x="311700" y="2312475"/>
            <a:ext cx="22344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52" name="Google Shape;1052;p183"/>
          <p:cNvSpPr txBox="1"/>
          <p:nvPr>
            <p:ph idx="2" type="subTitle"/>
          </p:nvPr>
        </p:nvSpPr>
        <p:spPr>
          <a:xfrm>
            <a:off x="311700" y="1547475"/>
            <a:ext cx="22344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angular-logo.png" id="1053" name="Google Shape;1053;p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054" name="Google Shape;1054;p183"/>
          <p:cNvSpPr txBox="1"/>
          <p:nvPr>
            <p:ph idx="3" type="body"/>
          </p:nvPr>
        </p:nvSpPr>
        <p:spPr>
          <a:xfrm>
            <a:off x="3456825" y="2312475"/>
            <a:ext cx="22344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○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■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○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■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○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Roboto Light"/>
              <a:buChar char="■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055" name="Google Shape;1055;p183"/>
          <p:cNvSpPr txBox="1"/>
          <p:nvPr>
            <p:ph idx="4" type="body"/>
          </p:nvPr>
        </p:nvSpPr>
        <p:spPr>
          <a:xfrm>
            <a:off x="6601950" y="2312475"/>
            <a:ext cx="22344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56" name="Google Shape;1056;p183"/>
          <p:cNvSpPr txBox="1"/>
          <p:nvPr>
            <p:ph idx="5" type="subTitle"/>
          </p:nvPr>
        </p:nvSpPr>
        <p:spPr>
          <a:xfrm>
            <a:off x="3456813" y="1547475"/>
            <a:ext cx="22344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057" name="Google Shape;1057;p183"/>
          <p:cNvSpPr txBox="1"/>
          <p:nvPr>
            <p:ph idx="6" type="subTitle"/>
          </p:nvPr>
        </p:nvSpPr>
        <p:spPr>
          <a:xfrm>
            <a:off x="6601938" y="1547475"/>
            <a:ext cx="22344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 Thin"/>
              <a:buNone/>
              <a:defRPr sz="12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93" name="Google Shape;93;p19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">
  <p:cSld name="CUSTOM_7"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6_Пользовательский макет">
  <p:cSld name="156_Пользовательский макет">
    <p:bg>
      <p:bgPr>
        <a:gradFill>
          <a:gsLst>
            <a:gs pos="0">
              <a:srgbClr val="30007E"/>
            </a:gs>
            <a:gs pos="8000">
              <a:srgbClr val="30007E"/>
            </a:gs>
            <a:gs pos="100000">
              <a:srgbClr val="040941"/>
            </a:gs>
          </a:gsLst>
          <a:lin ang="13800146" scaled="0"/>
        </a:gradFill>
      </p:bgPr>
    </p:bg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5_Пользовательский макет">
  <p:cSld name="115_Пользовательский макет"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187"/>
          <p:cNvSpPr/>
          <p:nvPr>
            <p:ph idx="2" type="pic"/>
          </p:nvPr>
        </p:nvSpPr>
        <p:spPr>
          <a:xfrm>
            <a:off x="600642" y="1275757"/>
            <a:ext cx="2468100" cy="3858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3" name="Google Shape;1063;p187"/>
          <p:cNvSpPr txBox="1"/>
          <p:nvPr>
            <p:ph type="title"/>
          </p:nvPr>
        </p:nvSpPr>
        <p:spPr>
          <a:xfrm>
            <a:off x="600642" y="411760"/>
            <a:ext cx="78327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064" name="Google Shape;1064;p187"/>
          <p:cNvSpPr txBox="1"/>
          <p:nvPr>
            <p:ph idx="1" type="body"/>
          </p:nvPr>
        </p:nvSpPr>
        <p:spPr>
          <a:xfrm>
            <a:off x="3410947" y="1275757"/>
            <a:ext cx="5022300" cy="27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3_Пользовательский макет">
  <p:cSld name="403_Пользовательский макет"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188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067" name="Google Shape;1067;p188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8_Пользовательский макет">
  <p:cSld name="418_Пользовательский макет"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189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070" name="Google Shape;1070;p189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9_Пользовательский макет">
  <p:cSld name="449_Пользовательский макет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90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073" name="Google Shape;1073;p190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1_Пользовательский макет">
  <p:cSld name="101_Пользовательский макет"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91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076" name="Google Shape;1076;p191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4_Пользовательский макет">
  <p:cSld name="104_Пользовательский макет">
    <p:bg>
      <p:bgPr>
        <a:solidFill>
          <a:srgbClr val="111217"/>
        </a:solidFill>
      </p:bgPr>
    </p:bg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9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9" name="Google Shape;1079;p192"/>
          <p:cNvSpPr txBox="1"/>
          <p:nvPr>
            <p:ph type="title"/>
          </p:nvPr>
        </p:nvSpPr>
        <p:spPr>
          <a:xfrm>
            <a:off x="1703417" y="2529650"/>
            <a:ext cx="5784600" cy="18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Roboto Medium"/>
              <a:buNone/>
              <a:defRPr b="0" i="0" sz="3600" u="none" cap="none" strike="noStrike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6_Пользовательский макет">
  <p:cSld name="336_Пользовательский макет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93"/>
          <p:cNvSpPr txBox="1"/>
          <p:nvPr>
            <p:ph type="title"/>
          </p:nvPr>
        </p:nvSpPr>
        <p:spPr>
          <a:xfrm>
            <a:off x="600642" y="1680756"/>
            <a:ext cx="2864400" cy="23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082" name="Google Shape;1082;p193"/>
          <p:cNvSpPr txBox="1"/>
          <p:nvPr>
            <p:ph idx="1" type="body"/>
          </p:nvPr>
        </p:nvSpPr>
        <p:spPr>
          <a:xfrm>
            <a:off x="4004974" y="767364"/>
            <a:ext cx="4428300" cy="3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2_Пользовательский макет">
  <p:cSld name="452_Пользовательский макет"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194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085" name="Google Shape;1085;p194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 Number 1">
  <p:cSld name="BIG_NUMBER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1" sz="1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"/>
              <a:buChar char="■"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angular-logo.png" id="97" name="Google Shape;9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0_Пользовательский макет">
  <p:cSld name="360_Пользовательский макет"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195"/>
          <p:cNvSpPr txBox="1"/>
          <p:nvPr>
            <p:ph type="title"/>
          </p:nvPr>
        </p:nvSpPr>
        <p:spPr>
          <a:xfrm>
            <a:off x="600642" y="816759"/>
            <a:ext cx="2864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088" name="Google Shape;1088;p195"/>
          <p:cNvSpPr txBox="1"/>
          <p:nvPr>
            <p:ph idx="1" type="body"/>
          </p:nvPr>
        </p:nvSpPr>
        <p:spPr>
          <a:xfrm>
            <a:off x="600704" y="1950755"/>
            <a:ext cx="2864100" cy="25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089" name="Google Shape;1089;p195"/>
          <p:cNvGrpSpPr/>
          <p:nvPr/>
        </p:nvGrpSpPr>
        <p:grpSpPr>
          <a:xfrm>
            <a:off x="4925593" y="816853"/>
            <a:ext cx="3670200" cy="3670200"/>
            <a:chOff x="13566933" y="2178274"/>
            <a:chExt cx="9787200" cy="9787200"/>
          </a:xfrm>
        </p:grpSpPr>
        <p:cxnSp>
          <p:nvCxnSpPr>
            <p:cNvPr id="1090" name="Google Shape;1090;p195"/>
            <p:cNvCxnSpPr/>
            <p:nvPr/>
          </p:nvCxnSpPr>
          <p:spPr>
            <a:xfrm>
              <a:off x="18460483" y="2178274"/>
              <a:ext cx="0" cy="97872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91" name="Google Shape;1091;p195"/>
            <p:cNvCxnSpPr/>
            <p:nvPr/>
          </p:nvCxnSpPr>
          <p:spPr>
            <a:xfrm rot="10800000">
              <a:off x="18460533" y="2178224"/>
              <a:ext cx="0" cy="97872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092" name="Google Shape;1092;p195"/>
          <p:cNvSpPr txBox="1"/>
          <p:nvPr>
            <p:ph idx="2" type="body"/>
          </p:nvPr>
        </p:nvSpPr>
        <p:spPr>
          <a:xfrm>
            <a:off x="4925261" y="3786215"/>
            <a:ext cx="1590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3" name="Google Shape;1093;p195"/>
          <p:cNvSpPr txBox="1"/>
          <p:nvPr>
            <p:ph idx="3" type="body"/>
          </p:nvPr>
        </p:nvSpPr>
        <p:spPr>
          <a:xfrm>
            <a:off x="7004358" y="3786215"/>
            <a:ext cx="1590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4" name="Google Shape;1094;p195"/>
          <p:cNvSpPr txBox="1"/>
          <p:nvPr>
            <p:ph idx="4" type="body"/>
          </p:nvPr>
        </p:nvSpPr>
        <p:spPr>
          <a:xfrm>
            <a:off x="4925261" y="1950755"/>
            <a:ext cx="1590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5" name="Google Shape;1095;p195"/>
          <p:cNvSpPr txBox="1"/>
          <p:nvPr>
            <p:ph idx="5" type="body"/>
          </p:nvPr>
        </p:nvSpPr>
        <p:spPr>
          <a:xfrm>
            <a:off x="7004358" y="1950755"/>
            <a:ext cx="1590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5_Пользовательский макет">
  <p:cSld name="455_Пользовательский макет"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96"/>
          <p:cNvSpPr txBox="1"/>
          <p:nvPr>
            <p:ph type="title"/>
          </p:nvPr>
        </p:nvSpPr>
        <p:spPr>
          <a:xfrm>
            <a:off x="600642" y="767364"/>
            <a:ext cx="2864400" cy="14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098" name="Google Shape;1098;p196"/>
          <p:cNvSpPr txBox="1"/>
          <p:nvPr>
            <p:ph idx="1" type="body"/>
          </p:nvPr>
        </p:nvSpPr>
        <p:spPr>
          <a:xfrm>
            <a:off x="4004974" y="767364"/>
            <a:ext cx="4428300" cy="3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9" name="Google Shape;1099;p196"/>
          <p:cNvSpPr txBox="1"/>
          <p:nvPr>
            <p:ph idx="2" type="body"/>
          </p:nvPr>
        </p:nvSpPr>
        <p:spPr>
          <a:xfrm>
            <a:off x="600704" y="2355753"/>
            <a:ext cx="28641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9_Пользовательский макет">
  <p:cSld name="79_Пользовательский макет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97"/>
          <p:cNvSpPr/>
          <p:nvPr>
            <p:ph idx="2" type="pic"/>
          </p:nvPr>
        </p:nvSpPr>
        <p:spPr>
          <a:xfrm>
            <a:off x="6370562" y="0"/>
            <a:ext cx="27735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2" name="Google Shape;1102;p197"/>
          <p:cNvSpPr txBox="1"/>
          <p:nvPr>
            <p:ph type="title"/>
          </p:nvPr>
        </p:nvSpPr>
        <p:spPr>
          <a:xfrm>
            <a:off x="600642" y="411760"/>
            <a:ext cx="52404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03" name="Google Shape;1103;p197"/>
          <p:cNvSpPr txBox="1"/>
          <p:nvPr>
            <p:ph idx="1" type="body"/>
          </p:nvPr>
        </p:nvSpPr>
        <p:spPr>
          <a:xfrm>
            <a:off x="600704" y="1194758"/>
            <a:ext cx="5240400" cy="28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6_Пользовательский макет">
  <p:cSld name="116_Пользовательский макет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98"/>
          <p:cNvSpPr/>
          <p:nvPr>
            <p:ph idx="2" type="pic"/>
          </p:nvPr>
        </p:nvSpPr>
        <p:spPr>
          <a:xfrm>
            <a:off x="6370562" y="0"/>
            <a:ext cx="27735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6" name="Google Shape;1106;p198"/>
          <p:cNvSpPr/>
          <p:nvPr>
            <p:ph idx="3" type="pic"/>
          </p:nvPr>
        </p:nvSpPr>
        <p:spPr>
          <a:xfrm>
            <a:off x="6370562" y="2517753"/>
            <a:ext cx="2773500" cy="2617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7" name="Google Shape;1107;p198"/>
          <p:cNvSpPr txBox="1"/>
          <p:nvPr>
            <p:ph type="title"/>
          </p:nvPr>
        </p:nvSpPr>
        <p:spPr>
          <a:xfrm>
            <a:off x="600642" y="411760"/>
            <a:ext cx="52404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08" name="Google Shape;1108;p198"/>
          <p:cNvSpPr txBox="1"/>
          <p:nvPr>
            <p:ph idx="1" type="body"/>
          </p:nvPr>
        </p:nvSpPr>
        <p:spPr>
          <a:xfrm>
            <a:off x="600704" y="1194758"/>
            <a:ext cx="5240400" cy="28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7_Пользовательский макет">
  <p:cSld name="117_Пользовательский макет"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199"/>
          <p:cNvSpPr/>
          <p:nvPr>
            <p:ph idx="2" type="pic"/>
          </p:nvPr>
        </p:nvSpPr>
        <p:spPr>
          <a:xfrm>
            <a:off x="6370562" y="0"/>
            <a:ext cx="27735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1" name="Google Shape;1111;p199"/>
          <p:cNvSpPr/>
          <p:nvPr>
            <p:ph idx="3" type="pic"/>
          </p:nvPr>
        </p:nvSpPr>
        <p:spPr>
          <a:xfrm>
            <a:off x="3591143" y="2516851"/>
            <a:ext cx="2773500" cy="2617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2" name="Google Shape;1112;p199"/>
          <p:cNvSpPr txBox="1"/>
          <p:nvPr>
            <p:ph type="title"/>
          </p:nvPr>
        </p:nvSpPr>
        <p:spPr>
          <a:xfrm>
            <a:off x="600642" y="411760"/>
            <a:ext cx="52404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13" name="Google Shape;1113;p199"/>
          <p:cNvSpPr txBox="1"/>
          <p:nvPr>
            <p:ph idx="1" type="body"/>
          </p:nvPr>
        </p:nvSpPr>
        <p:spPr>
          <a:xfrm>
            <a:off x="600704" y="1194758"/>
            <a:ext cx="2513400" cy="28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5_Пользовательский макет">
  <p:cSld name="125_Пользовательский макет"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200"/>
          <p:cNvSpPr/>
          <p:nvPr>
            <p:ph idx="2" type="pic"/>
          </p:nvPr>
        </p:nvSpPr>
        <p:spPr>
          <a:xfrm>
            <a:off x="3599955" y="0"/>
            <a:ext cx="27735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6" name="Google Shape;1116;p200"/>
          <p:cNvSpPr txBox="1"/>
          <p:nvPr>
            <p:ph type="title"/>
          </p:nvPr>
        </p:nvSpPr>
        <p:spPr>
          <a:xfrm>
            <a:off x="600642" y="411760"/>
            <a:ext cx="52404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17" name="Google Shape;1117;p200"/>
          <p:cNvSpPr txBox="1"/>
          <p:nvPr>
            <p:ph idx="1" type="body"/>
          </p:nvPr>
        </p:nvSpPr>
        <p:spPr>
          <a:xfrm>
            <a:off x="600704" y="1194758"/>
            <a:ext cx="2513400" cy="28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0_Пользовательский макет">
  <p:cSld name="130_Пользовательский макет"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201"/>
          <p:cNvSpPr/>
          <p:nvPr>
            <p:ph idx="2" type="pic"/>
          </p:nvPr>
        </p:nvSpPr>
        <p:spPr>
          <a:xfrm>
            <a:off x="6370562" y="0"/>
            <a:ext cx="27735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0" name="Google Shape;1120;p201"/>
          <p:cNvSpPr/>
          <p:nvPr>
            <p:ph idx="3" type="pic"/>
          </p:nvPr>
        </p:nvSpPr>
        <p:spPr>
          <a:xfrm>
            <a:off x="6370562" y="2517753"/>
            <a:ext cx="2773500" cy="2617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1" name="Google Shape;1121;p201"/>
          <p:cNvSpPr/>
          <p:nvPr>
            <p:ph idx="4" type="pic"/>
          </p:nvPr>
        </p:nvSpPr>
        <p:spPr>
          <a:xfrm>
            <a:off x="3597124" y="-2288"/>
            <a:ext cx="27735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2" name="Google Shape;1122;p201"/>
          <p:cNvSpPr/>
          <p:nvPr>
            <p:ph idx="5" type="pic"/>
          </p:nvPr>
        </p:nvSpPr>
        <p:spPr>
          <a:xfrm>
            <a:off x="3597124" y="2515465"/>
            <a:ext cx="2773500" cy="2617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3" name="Google Shape;1123;p201"/>
          <p:cNvSpPr txBox="1"/>
          <p:nvPr>
            <p:ph type="title"/>
          </p:nvPr>
        </p:nvSpPr>
        <p:spPr>
          <a:xfrm>
            <a:off x="600642" y="411760"/>
            <a:ext cx="52404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24" name="Google Shape;1124;p201"/>
          <p:cNvSpPr txBox="1"/>
          <p:nvPr>
            <p:ph idx="1" type="body"/>
          </p:nvPr>
        </p:nvSpPr>
        <p:spPr>
          <a:xfrm>
            <a:off x="600704" y="1275757"/>
            <a:ext cx="2513400" cy="27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7_Пользовательский макет">
  <p:cSld name="127_Пользовательский макет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202"/>
          <p:cNvSpPr/>
          <p:nvPr>
            <p:ph idx="2" type="pic"/>
          </p:nvPr>
        </p:nvSpPr>
        <p:spPr>
          <a:xfrm>
            <a:off x="6370562" y="0"/>
            <a:ext cx="2773500" cy="514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7" name="Google Shape;1127;p202"/>
          <p:cNvSpPr/>
          <p:nvPr>
            <p:ph idx="3" type="pic"/>
          </p:nvPr>
        </p:nvSpPr>
        <p:spPr>
          <a:xfrm>
            <a:off x="3597124" y="-2288"/>
            <a:ext cx="2773500" cy="514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8" name="Google Shape;1128;p202"/>
          <p:cNvSpPr txBox="1"/>
          <p:nvPr>
            <p:ph type="title"/>
          </p:nvPr>
        </p:nvSpPr>
        <p:spPr>
          <a:xfrm>
            <a:off x="600642" y="411760"/>
            <a:ext cx="52404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29" name="Google Shape;1129;p202"/>
          <p:cNvSpPr txBox="1"/>
          <p:nvPr>
            <p:ph idx="1" type="body"/>
          </p:nvPr>
        </p:nvSpPr>
        <p:spPr>
          <a:xfrm>
            <a:off x="600704" y="1275757"/>
            <a:ext cx="2513400" cy="27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8_Пользовательский макет">
  <p:cSld name="128_Пользовательский макет"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203"/>
          <p:cNvSpPr/>
          <p:nvPr>
            <p:ph idx="2" type="pic"/>
          </p:nvPr>
        </p:nvSpPr>
        <p:spPr>
          <a:xfrm>
            <a:off x="3591143" y="-8751"/>
            <a:ext cx="55527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2" name="Google Shape;1132;p203"/>
          <p:cNvSpPr txBox="1"/>
          <p:nvPr>
            <p:ph type="title"/>
          </p:nvPr>
        </p:nvSpPr>
        <p:spPr>
          <a:xfrm>
            <a:off x="600642" y="2968226"/>
            <a:ext cx="2118300" cy="13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33" name="Google Shape;1133;p203"/>
          <p:cNvSpPr txBox="1"/>
          <p:nvPr>
            <p:ph idx="1" type="body"/>
          </p:nvPr>
        </p:nvSpPr>
        <p:spPr>
          <a:xfrm>
            <a:off x="7110117" y="1680756"/>
            <a:ext cx="16389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4" name="Google Shape;1134;p203"/>
          <p:cNvSpPr txBox="1"/>
          <p:nvPr>
            <p:ph idx="3" type="body"/>
          </p:nvPr>
        </p:nvSpPr>
        <p:spPr>
          <a:xfrm>
            <a:off x="5033994" y="3462749"/>
            <a:ext cx="16389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Пользовательский макет">
  <p:cSld name="129_Пользовательский макет"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204"/>
          <p:cNvSpPr/>
          <p:nvPr>
            <p:ph idx="2" type="pic"/>
          </p:nvPr>
        </p:nvSpPr>
        <p:spPr>
          <a:xfrm>
            <a:off x="3591143" y="-8751"/>
            <a:ext cx="2979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7" name="Google Shape;1137;p204"/>
          <p:cNvSpPr txBox="1"/>
          <p:nvPr>
            <p:ph type="title"/>
          </p:nvPr>
        </p:nvSpPr>
        <p:spPr>
          <a:xfrm>
            <a:off x="600642" y="2968226"/>
            <a:ext cx="2118300" cy="13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38" name="Google Shape;1138;p204"/>
          <p:cNvSpPr/>
          <p:nvPr/>
        </p:nvSpPr>
        <p:spPr>
          <a:xfrm>
            <a:off x="6570092" y="0"/>
            <a:ext cx="2574000" cy="257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9" name="Google Shape;1139;p204"/>
          <p:cNvSpPr txBox="1"/>
          <p:nvPr>
            <p:ph idx="1" type="body"/>
          </p:nvPr>
        </p:nvSpPr>
        <p:spPr>
          <a:xfrm>
            <a:off x="6975111" y="556879"/>
            <a:ext cx="16389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0" name="Google Shape;1140;p204"/>
          <p:cNvSpPr txBox="1"/>
          <p:nvPr>
            <p:ph idx="3" type="body"/>
          </p:nvPr>
        </p:nvSpPr>
        <p:spPr>
          <a:xfrm>
            <a:off x="6975111" y="3057751"/>
            <a:ext cx="16389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ubheader Plus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1771113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11700" y="2579786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oboto Thin"/>
              <a:buNone/>
              <a:defRPr sz="2400">
                <a:solidFill>
                  <a:schemeClr val="lt2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Thin"/>
              <a:buNone/>
              <a:defRPr sz="28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Пользовательский макет">
  <p:cSld name="133_Пользовательский макет"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205"/>
          <p:cNvSpPr/>
          <p:nvPr>
            <p:ph idx="2" type="pic"/>
          </p:nvPr>
        </p:nvSpPr>
        <p:spPr>
          <a:xfrm>
            <a:off x="3591143" y="0"/>
            <a:ext cx="5552700" cy="4038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3" name="Google Shape;1143;p205"/>
          <p:cNvSpPr txBox="1"/>
          <p:nvPr>
            <p:ph type="title"/>
          </p:nvPr>
        </p:nvSpPr>
        <p:spPr>
          <a:xfrm>
            <a:off x="600642" y="573760"/>
            <a:ext cx="2118300" cy="12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44" name="Google Shape;1144;p205"/>
          <p:cNvSpPr txBox="1"/>
          <p:nvPr>
            <p:ph idx="1" type="body"/>
          </p:nvPr>
        </p:nvSpPr>
        <p:spPr>
          <a:xfrm>
            <a:off x="4004974" y="3489749"/>
            <a:ext cx="2376000" cy="12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5" name="Google Shape;1145;p205"/>
          <p:cNvSpPr/>
          <p:nvPr>
            <p:ph idx="3" type="pic"/>
          </p:nvPr>
        </p:nvSpPr>
        <p:spPr>
          <a:xfrm>
            <a:off x="0" y="2868752"/>
            <a:ext cx="3591000" cy="2266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6_Пользовательский макет">
  <p:cSld name="126_Пользовательский макет"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206"/>
          <p:cNvSpPr/>
          <p:nvPr>
            <p:ph idx="2" type="pic"/>
          </p:nvPr>
        </p:nvSpPr>
        <p:spPr>
          <a:xfrm>
            <a:off x="0" y="-2288"/>
            <a:ext cx="3591000" cy="514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8" name="Google Shape;1148;p206"/>
          <p:cNvSpPr txBox="1"/>
          <p:nvPr>
            <p:ph type="title"/>
          </p:nvPr>
        </p:nvSpPr>
        <p:spPr>
          <a:xfrm>
            <a:off x="4193949" y="411760"/>
            <a:ext cx="42393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49" name="Google Shape;1149;p206"/>
          <p:cNvSpPr txBox="1"/>
          <p:nvPr>
            <p:ph idx="1" type="body"/>
          </p:nvPr>
        </p:nvSpPr>
        <p:spPr>
          <a:xfrm>
            <a:off x="4193983" y="1248757"/>
            <a:ext cx="42393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3_Пользовательский макет">
  <p:cSld name="163_Пользовательский макет"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207"/>
          <p:cNvSpPr/>
          <p:nvPr>
            <p:ph idx="2" type="pic"/>
          </p:nvPr>
        </p:nvSpPr>
        <p:spPr>
          <a:xfrm>
            <a:off x="4734008" y="0"/>
            <a:ext cx="4410000" cy="5145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2" name="Google Shape;1152;p207"/>
          <p:cNvSpPr txBox="1"/>
          <p:nvPr>
            <p:ph type="title"/>
          </p:nvPr>
        </p:nvSpPr>
        <p:spPr>
          <a:xfrm>
            <a:off x="600642" y="735759"/>
            <a:ext cx="3107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53" name="Google Shape;1153;p207"/>
          <p:cNvSpPr txBox="1"/>
          <p:nvPr>
            <p:ph idx="1" type="body"/>
          </p:nvPr>
        </p:nvSpPr>
        <p:spPr>
          <a:xfrm>
            <a:off x="600704" y="1869755"/>
            <a:ext cx="3107400" cy="26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3_Пользовательский макет">
  <p:cSld name="183_Пользовательский макет"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208"/>
          <p:cNvSpPr/>
          <p:nvPr>
            <p:ph idx="2" type="pic"/>
          </p:nvPr>
        </p:nvSpPr>
        <p:spPr>
          <a:xfrm>
            <a:off x="3940" y="1966373"/>
            <a:ext cx="4730100" cy="316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6" name="Google Shape;1156;p208"/>
          <p:cNvSpPr/>
          <p:nvPr>
            <p:ph idx="3" type="pic"/>
          </p:nvPr>
        </p:nvSpPr>
        <p:spPr>
          <a:xfrm>
            <a:off x="4734008" y="0"/>
            <a:ext cx="4410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7" name="Google Shape;1157;p208"/>
          <p:cNvSpPr txBox="1"/>
          <p:nvPr>
            <p:ph type="title"/>
          </p:nvPr>
        </p:nvSpPr>
        <p:spPr>
          <a:xfrm>
            <a:off x="600642" y="411760"/>
            <a:ext cx="3701400" cy="12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58" name="Google Shape;1158;p208"/>
          <p:cNvSpPr txBox="1"/>
          <p:nvPr>
            <p:ph idx="1" type="body"/>
          </p:nvPr>
        </p:nvSpPr>
        <p:spPr>
          <a:xfrm>
            <a:off x="5139026" y="2274753"/>
            <a:ext cx="32940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2_Пользовательский макет">
  <p:cSld name="162_Пользовательский макет"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09"/>
          <p:cNvSpPr/>
          <p:nvPr>
            <p:ph idx="2" type="pic"/>
          </p:nvPr>
        </p:nvSpPr>
        <p:spPr>
          <a:xfrm>
            <a:off x="4599001" y="1966372"/>
            <a:ext cx="4545000" cy="3179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1" name="Google Shape;1161;p209"/>
          <p:cNvSpPr/>
          <p:nvPr>
            <p:ph idx="3" type="pic"/>
          </p:nvPr>
        </p:nvSpPr>
        <p:spPr>
          <a:xfrm>
            <a:off x="0" y="0"/>
            <a:ext cx="4599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2" name="Google Shape;1162;p209"/>
          <p:cNvSpPr txBox="1"/>
          <p:nvPr>
            <p:ph type="title"/>
          </p:nvPr>
        </p:nvSpPr>
        <p:spPr>
          <a:xfrm>
            <a:off x="4950018" y="411760"/>
            <a:ext cx="3483000" cy="12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63" name="Google Shape;1163;p209"/>
          <p:cNvSpPr txBox="1"/>
          <p:nvPr>
            <p:ph idx="1" type="body"/>
          </p:nvPr>
        </p:nvSpPr>
        <p:spPr>
          <a:xfrm>
            <a:off x="600704" y="2301753"/>
            <a:ext cx="3674400" cy="21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2_Пользовательский макет">
  <p:cSld name="192_Пользовательский макет"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10"/>
          <p:cNvSpPr/>
          <p:nvPr>
            <p:ph idx="2" type="pic"/>
          </p:nvPr>
        </p:nvSpPr>
        <p:spPr>
          <a:xfrm>
            <a:off x="4734008" y="0"/>
            <a:ext cx="4410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6" name="Google Shape;1166;p210"/>
          <p:cNvSpPr/>
          <p:nvPr>
            <p:ph idx="3" type="pic"/>
          </p:nvPr>
        </p:nvSpPr>
        <p:spPr>
          <a:xfrm>
            <a:off x="0" y="1966372"/>
            <a:ext cx="2358000" cy="3177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7" name="Google Shape;1167;p210"/>
          <p:cNvSpPr/>
          <p:nvPr>
            <p:ph idx="4" type="pic"/>
          </p:nvPr>
        </p:nvSpPr>
        <p:spPr>
          <a:xfrm>
            <a:off x="2357898" y="1966372"/>
            <a:ext cx="2376000" cy="3177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8" name="Google Shape;1168;p210"/>
          <p:cNvSpPr txBox="1"/>
          <p:nvPr>
            <p:ph idx="1" type="body"/>
          </p:nvPr>
        </p:nvSpPr>
        <p:spPr>
          <a:xfrm>
            <a:off x="5139026" y="2274753"/>
            <a:ext cx="3294000" cy="20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9" name="Google Shape;1169;p210"/>
          <p:cNvSpPr txBox="1"/>
          <p:nvPr>
            <p:ph type="title"/>
          </p:nvPr>
        </p:nvSpPr>
        <p:spPr>
          <a:xfrm>
            <a:off x="600642" y="411760"/>
            <a:ext cx="3701400" cy="12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2_Пользовательский макет">
  <p:cSld name="132_Пользовательский макет">
    <p:bg>
      <p:bgPr>
        <a:solidFill>
          <a:srgbClr val="E5E5EC">
            <a:alpha val="64709"/>
          </a:srgbClr>
        </a:solidFill>
      </p:bgPr>
    </p:bg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211"/>
          <p:cNvSpPr/>
          <p:nvPr>
            <p:ph idx="2" type="pic"/>
          </p:nvPr>
        </p:nvSpPr>
        <p:spPr>
          <a:xfrm>
            <a:off x="4734008" y="1"/>
            <a:ext cx="2163300" cy="2814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2" name="Google Shape;1172;p211"/>
          <p:cNvSpPr/>
          <p:nvPr/>
        </p:nvSpPr>
        <p:spPr>
          <a:xfrm rot="10800000">
            <a:off x="4734123" y="2814905"/>
            <a:ext cx="2163300" cy="232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3" name="Google Shape;1173;p211"/>
          <p:cNvSpPr txBox="1"/>
          <p:nvPr>
            <p:ph idx="1" type="body"/>
          </p:nvPr>
        </p:nvSpPr>
        <p:spPr>
          <a:xfrm>
            <a:off x="5096031" y="3300750"/>
            <a:ext cx="1490100" cy="12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4" name="Google Shape;1174;p211"/>
          <p:cNvSpPr txBox="1"/>
          <p:nvPr>
            <p:ph type="title"/>
          </p:nvPr>
        </p:nvSpPr>
        <p:spPr>
          <a:xfrm>
            <a:off x="600642" y="735759"/>
            <a:ext cx="3107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75" name="Google Shape;1175;p211"/>
          <p:cNvSpPr txBox="1"/>
          <p:nvPr>
            <p:ph idx="3" type="body"/>
          </p:nvPr>
        </p:nvSpPr>
        <p:spPr>
          <a:xfrm>
            <a:off x="600704" y="1869755"/>
            <a:ext cx="3107400" cy="26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6" name="Google Shape;1176;p211"/>
          <p:cNvSpPr/>
          <p:nvPr/>
        </p:nvSpPr>
        <p:spPr>
          <a:xfrm>
            <a:off x="6897423" y="1"/>
            <a:ext cx="2246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7" name="Google Shape;1177;p211"/>
          <p:cNvSpPr txBox="1"/>
          <p:nvPr>
            <p:ph idx="4" type="body"/>
          </p:nvPr>
        </p:nvSpPr>
        <p:spPr>
          <a:xfrm>
            <a:off x="7187843" y="556879"/>
            <a:ext cx="14262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8" name="Google Shape;1178;p211"/>
          <p:cNvSpPr/>
          <p:nvPr>
            <p:ph idx="5" type="pic"/>
          </p:nvPr>
        </p:nvSpPr>
        <p:spPr>
          <a:xfrm>
            <a:off x="6897423" y="2156635"/>
            <a:ext cx="2246700" cy="2986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4_Пользовательский макет">
  <p:cSld name="164_Пользовательский макет"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212"/>
          <p:cNvSpPr/>
          <p:nvPr/>
        </p:nvSpPr>
        <p:spPr>
          <a:xfrm flipH="1" rot="-5400000">
            <a:off x="3583201" y="-3583199"/>
            <a:ext cx="1977600" cy="9144000"/>
          </a:xfrm>
          <a:prstGeom prst="rect">
            <a:avLst/>
          </a:prstGeom>
          <a:solidFill>
            <a:srgbClr val="F2F2F2">
              <a:alpha val="24710"/>
            </a:srgb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1" name="Google Shape;1181;p212"/>
          <p:cNvSpPr/>
          <p:nvPr>
            <p:ph idx="2" type="pic"/>
          </p:nvPr>
        </p:nvSpPr>
        <p:spPr>
          <a:xfrm>
            <a:off x="0" y="0"/>
            <a:ext cx="9144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2" name="Google Shape;1182;p212"/>
          <p:cNvSpPr txBox="1"/>
          <p:nvPr>
            <p:ph type="title"/>
          </p:nvPr>
        </p:nvSpPr>
        <p:spPr>
          <a:xfrm>
            <a:off x="600642" y="2228661"/>
            <a:ext cx="78327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83" name="Google Shape;1183;p212"/>
          <p:cNvSpPr txBox="1"/>
          <p:nvPr>
            <p:ph idx="1" type="body"/>
          </p:nvPr>
        </p:nvSpPr>
        <p:spPr>
          <a:xfrm>
            <a:off x="600704" y="2949751"/>
            <a:ext cx="7832400" cy="13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7_Пользовательский макет">
  <p:cSld name="167_Пользовательский макет"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213"/>
          <p:cNvSpPr/>
          <p:nvPr/>
        </p:nvSpPr>
        <p:spPr>
          <a:xfrm flipH="1" rot="-5400000">
            <a:off x="3583201" y="-3583199"/>
            <a:ext cx="1977600" cy="9144000"/>
          </a:xfrm>
          <a:prstGeom prst="rect">
            <a:avLst/>
          </a:prstGeom>
          <a:solidFill>
            <a:srgbClr val="F2F2F2">
              <a:alpha val="24710"/>
            </a:srgb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6" name="Google Shape;1186;p213"/>
          <p:cNvSpPr/>
          <p:nvPr>
            <p:ph idx="2" type="pic"/>
          </p:nvPr>
        </p:nvSpPr>
        <p:spPr>
          <a:xfrm>
            <a:off x="0" y="0"/>
            <a:ext cx="4599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7" name="Google Shape;1187;p213"/>
          <p:cNvSpPr/>
          <p:nvPr>
            <p:ph idx="3" type="pic"/>
          </p:nvPr>
        </p:nvSpPr>
        <p:spPr>
          <a:xfrm>
            <a:off x="4606185" y="0"/>
            <a:ext cx="45378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8" name="Google Shape;1188;p213"/>
          <p:cNvSpPr txBox="1"/>
          <p:nvPr>
            <p:ph type="title"/>
          </p:nvPr>
        </p:nvSpPr>
        <p:spPr>
          <a:xfrm>
            <a:off x="600642" y="2328753"/>
            <a:ext cx="2567400" cy="12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89" name="Google Shape;1189;p213"/>
          <p:cNvSpPr txBox="1"/>
          <p:nvPr>
            <p:ph idx="1" type="body"/>
          </p:nvPr>
        </p:nvSpPr>
        <p:spPr>
          <a:xfrm>
            <a:off x="3518952" y="2328753"/>
            <a:ext cx="4914300" cy="22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3_Пользовательский макет">
  <p:cSld name="193_Пользовательский макет"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214"/>
          <p:cNvSpPr/>
          <p:nvPr>
            <p:ph idx="2" type="pic"/>
          </p:nvPr>
        </p:nvSpPr>
        <p:spPr>
          <a:xfrm>
            <a:off x="3940" y="2733752"/>
            <a:ext cx="9140100" cy="2403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2" name="Google Shape;1192;p214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93" name="Google Shape;1193;p214"/>
          <p:cNvSpPr txBox="1"/>
          <p:nvPr>
            <p:ph idx="1" type="body"/>
          </p:nvPr>
        </p:nvSpPr>
        <p:spPr>
          <a:xfrm>
            <a:off x="600704" y="1167758"/>
            <a:ext cx="7832400" cy="13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>
  <p:cSld name="CUSTOM_5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521450" y="1793500"/>
            <a:ext cx="8106300" cy="31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●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○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■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●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○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■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●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Roboto Mono Medium"/>
              <a:buChar char="○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200"/>
              <a:buFont typeface="Roboto Mono Medium"/>
              <a:buChar char="■"/>
              <a:defRPr sz="1200">
                <a:solidFill>
                  <a:srgbClr val="42424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  <p:pic>
        <p:nvPicPr>
          <p:cNvPr id="101" name="Google Shape;101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581" y="1258244"/>
            <a:ext cx="8564799" cy="501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"/>
          <p:cNvSpPr txBox="1"/>
          <p:nvPr>
            <p:ph idx="2" type="body"/>
          </p:nvPr>
        </p:nvSpPr>
        <p:spPr>
          <a:xfrm>
            <a:off x="512700" y="1672641"/>
            <a:ext cx="8118600" cy="32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103" name="Google Shape;10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descr="angular-logo.png" id="104" name="Google Shape;1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6_Пользовательский макет">
  <p:cSld name="196_Пользовательский макет"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215"/>
          <p:cNvSpPr/>
          <p:nvPr>
            <p:ph idx="2" type="pic"/>
          </p:nvPr>
        </p:nvSpPr>
        <p:spPr>
          <a:xfrm>
            <a:off x="3940" y="0"/>
            <a:ext cx="91401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6" name="Google Shape;1196;p215"/>
          <p:cNvSpPr txBox="1"/>
          <p:nvPr>
            <p:ph type="title"/>
          </p:nvPr>
        </p:nvSpPr>
        <p:spPr>
          <a:xfrm>
            <a:off x="600642" y="2868751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197" name="Google Shape;1197;p215"/>
          <p:cNvSpPr txBox="1"/>
          <p:nvPr>
            <p:ph idx="1" type="body"/>
          </p:nvPr>
        </p:nvSpPr>
        <p:spPr>
          <a:xfrm>
            <a:off x="600704" y="3570749"/>
            <a:ext cx="7832400" cy="11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5_Пользовательский макет">
  <p:cSld name="195_Пользовательский макет"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216"/>
          <p:cNvSpPr/>
          <p:nvPr>
            <p:ph idx="2" type="pic"/>
          </p:nvPr>
        </p:nvSpPr>
        <p:spPr>
          <a:xfrm>
            <a:off x="0" y="2841752"/>
            <a:ext cx="2293200" cy="2295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0" name="Google Shape;1200;p216"/>
          <p:cNvSpPr/>
          <p:nvPr>
            <p:ph idx="3" type="pic"/>
          </p:nvPr>
        </p:nvSpPr>
        <p:spPr>
          <a:xfrm>
            <a:off x="2293117" y="2841752"/>
            <a:ext cx="2290200" cy="2295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1" name="Google Shape;1201;p216"/>
          <p:cNvSpPr/>
          <p:nvPr>
            <p:ph idx="4" type="pic"/>
          </p:nvPr>
        </p:nvSpPr>
        <p:spPr>
          <a:xfrm>
            <a:off x="4583327" y="2841752"/>
            <a:ext cx="2289300" cy="2295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2" name="Google Shape;1202;p216"/>
          <p:cNvSpPr/>
          <p:nvPr>
            <p:ph idx="5" type="pic"/>
          </p:nvPr>
        </p:nvSpPr>
        <p:spPr>
          <a:xfrm>
            <a:off x="6872505" y="2841752"/>
            <a:ext cx="2271600" cy="2295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3" name="Google Shape;1203;p216"/>
          <p:cNvSpPr txBox="1"/>
          <p:nvPr>
            <p:ph type="title"/>
          </p:nvPr>
        </p:nvSpPr>
        <p:spPr>
          <a:xfrm>
            <a:off x="600642" y="411760"/>
            <a:ext cx="2783400" cy="20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04" name="Google Shape;1204;p216"/>
          <p:cNvSpPr txBox="1"/>
          <p:nvPr>
            <p:ph idx="1" type="body"/>
          </p:nvPr>
        </p:nvSpPr>
        <p:spPr>
          <a:xfrm>
            <a:off x="3734961" y="411760"/>
            <a:ext cx="4698300" cy="20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4_Пользовательский макет">
  <p:cSld name="194_Пользовательский макет"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17"/>
          <p:cNvSpPr/>
          <p:nvPr>
            <p:ph idx="2" type="pic"/>
          </p:nvPr>
        </p:nvSpPr>
        <p:spPr>
          <a:xfrm>
            <a:off x="6863105" y="0"/>
            <a:ext cx="2279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7" name="Google Shape;1207;p217"/>
          <p:cNvSpPr txBox="1"/>
          <p:nvPr>
            <p:ph idx="1" type="body"/>
          </p:nvPr>
        </p:nvSpPr>
        <p:spPr>
          <a:xfrm>
            <a:off x="354649" y="388238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8" name="Google Shape;1208;p217"/>
          <p:cNvSpPr/>
          <p:nvPr>
            <p:ph idx="3" type="pic"/>
          </p:nvPr>
        </p:nvSpPr>
        <p:spPr>
          <a:xfrm>
            <a:off x="4575556" y="0"/>
            <a:ext cx="2279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9" name="Google Shape;1209;p217"/>
          <p:cNvSpPr/>
          <p:nvPr>
            <p:ph idx="4" type="pic"/>
          </p:nvPr>
        </p:nvSpPr>
        <p:spPr>
          <a:xfrm>
            <a:off x="2288007" y="0"/>
            <a:ext cx="2279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0" name="Google Shape;1210;p217"/>
          <p:cNvSpPr/>
          <p:nvPr>
            <p:ph idx="5" type="pic"/>
          </p:nvPr>
        </p:nvSpPr>
        <p:spPr>
          <a:xfrm>
            <a:off x="457" y="0"/>
            <a:ext cx="2279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1" name="Google Shape;1211;p217"/>
          <p:cNvSpPr txBox="1"/>
          <p:nvPr>
            <p:ph idx="6" type="body"/>
          </p:nvPr>
        </p:nvSpPr>
        <p:spPr>
          <a:xfrm>
            <a:off x="2638142" y="388238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2" name="Google Shape;1212;p217"/>
          <p:cNvSpPr txBox="1"/>
          <p:nvPr>
            <p:ph idx="7" type="body"/>
          </p:nvPr>
        </p:nvSpPr>
        <p:spPr>
          <a:xfrm>
            <a:off x="4921635" y="388238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3" name="Google Shape;1213;p217"/>
          <p:cNvSpPr txBox="1"/>
          <p:nvPr>
            <p:ph idx="8" type="body"/>
          </p:nvPr>
        </p:nvSpPr>
        <p:spPr>
          <a:xfrm>
            <a:off x="7205128" y="388238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7_Пользовательский макет">
  <p:cSld name="197_Пользовательский макет"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218"/>
          <p:cNvSpPr/>
          <p:nvPr>
            <p:ph idx="2" type="pic"/>
          </p:nvPr>
        </p:nvSpPr>
        <p:spPr>
          <a:xfrm>
            <a:off x="4575556" y="0"/>
            <a:ext cx="4568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6" name="Google Shape;1216;p218"/>
          <p:cNvSpPr/>
          <p:nvPr>
            <p:ph idx="3" type="pic"/>
          </p:nvPr>
        </p:nvSpPr>
        <p:spPr>
          <a:xfrm>
            <a:off x="0" y="0"/>
            <a:ext cx="45675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7" name="Google Shape;1217;p218"/>
          <p:cNvSpPr txBox="1"/>
          <p:nvPr>
            <p:ph idx="1" type="body"/>
          </p:nvPr>
        </p:nvSpPr>
        <p:spPr>
          <a:xfrm>
            <a:off x="899831" y="3894747"/>
            <a:ext cx="27678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8" name="Google Shape;1218;p218"/>
          <p:cNvSpPr txBox="1"/>
          <p:nvPr>
            <p:ph idx="4" type="body"/>
          </p:nvPr>
        </p:nvSpPr>
        <p:spPr>
          <a:xfrm>
            <a:off x="5395231" y="3882387"/>
            <a:ext cx="27678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8_Пользовательский макет">
  <p:cSld name="198_Пользовательский макет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19"/>
          <p:cNvSpPr/>
          <p:nvPr>
            <p:ph idx="2" type="pic"/>
          </p:nvPr>
        </p:nvSpPr>
        <p:spPr>
          <a:xfrm>
            <a:off x="4575556" y="2571752"/>
            <a:ext cx="45750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1" name="Google Shape;1221;p219"/>
          <p:cNvSpPr txBox="1"/>
          <p:nvPr>
            <p:ph idx="1" type="body"/>
          </p:nvPr>
        </p:nvSpPr>
        <p:spPr>
          <a:xfrm>
            <a:off x="629819" y="3521372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2" name="Google Shape;1222;p219"/>
          <p:cNvSpPr/>
          <p:nvPr>
            <p:ph idx="3" type="pic"/>
          </p:nvPr>
        </p:nvSpPr>
        <p:spPr>
          <a:xfrm>
            <a:off x="457" y="0"/>
            <a:ext cx="45750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3" name="Google Shape;1223;p219"/>
          <p:cNvSpPr txBox="1"/>
          <p:nvPr>
            <p:ph idx="4" type="body"/>
          </p:nvPr>
        </p:nvSpPr>
        <p:spPr>
          <a:xfrm>
            <a:off x="6801773" y="94219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2_Пользовательский макет">
  <p:cSld name="102_Пользовательский макет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20"/>
          <p:cNvSpPr/>
          <p:nvPr>
            <p:ph idx="2" type="pic"/>
          </p:nvPr>
        </p:nvSpPr>
        <p:spPr>
          <a:xfrm>
            <a:off x="2984267" y="1734756"/>
            <a:ext cx="1944000" cy="3396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6" name="Google Shape;1226;p220"/>
          <p:cNvSpPr/>
          <p:nvPr>
            <p:ph idx="3" type="pic"/>
          </p:nvPr>
        </p:nvSpPr>
        <p:spPr>
          <a:xfrm>
            <a:off x="4928174" y="0"/>
            <a:ext cx="1932600" cy="2409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7" name="Google Shape;1227;p220"/>
          <p:cNvSpPr/>
          <p:nvPr>
            <p:ph idx="4" type="pic"/>
          </p:nvPr>
        </p:nvSpPr>
        <p:spPr>
          <a:xfrm>
            <a:off x="4928174" y="2409753"/>
            <a:ext cx="1932600" cy="27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8" name="Google Shape;1228;p220"/>
          <p:cNvSpPr txBox="1"/>
          <p:nvPr>
            <p:ph idx="1" type="body"/>
          </p:nvPr>
        </p:nvSpPr>
        <p:spPr>
          <a:xfrm>
            <a:off x="7164120" y="438760"/>
            <a:ext cx="1329300" cy="4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9" name="Google Shape;1229;p220"/>
          <p:cNvSpPr txBox="1"/>
          <p:nvPr>
            <p:ph type="title"/>
          </p:nvPr>
        </p:nvSpPr>
        <p:spPr>
          <a:xfrm>
            <a:off x="600642" y="411760"/>
            <a:ext cx="3728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30" name="Google Shape;1230;p220"/>
          <p:cNvSpPr txBox="1"/>
          <p:nvPr>
            <p:ph idx="5" type="body"/>
          </p:nvPr>
        </p:nvSpPr>
        <p:spPr>
          <a:xfrm>
            <a:off x="600704" y="1734756"/>
            <a:ext cx="2000100" cy="28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3_Пользовательский макет">
  <p:cSld name="103_Пользовательский макет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21"/>
          <p:cNvSpPr/>
          <p:nvPr>
            <p:ph idx="2" type="pic"/>
          </p:nvPr>
        </p:nvSpPr>
        <p:spPr>
          <a:xfrm>
            <a:off x="2984267" y="1734756"/>
            <a:ext cx="1944000" cy="3396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3" name="Google Shape;1233;p221"/>
          <p:cNvSpPr/>
          <p:nvPr>
            <p:ph idx="3" type="pic"/>
          </p:nvPr>
        </p:nvSpPr>
        <p:spPr>
          <a:xfrm>
            <a:off x="4928174" y="0"/>
            <a:ext cx="1932600" cy="2842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4" name="Google Shape;1234;p221"/>
          <p:cNvSpPr txBox="1"/>
          <p:nvPr>
            <p:ph idx="1" type="body"/>
          </p:nvPr>
        </p:nvSpPr>
        <p:spPr>
          <a:xfrm>
            <a:off x="5235275" y="3192750"/>
            <a:ext cx="3252900" cy="15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5" name="Google Shape;1235;p221"/>
          <p:cNvSpPr txBox="1"/>
          <p:nvPr>
            <p:ph type="title"/>
          </p:nvPr>
        </p:nvSpPr>
        <p:spPr>
          <a:xfrm>
            <a:off x="600642" y="411760"/>
            <a:ext cx="37284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36" name="Google Shape;1236;p221"/>
          <p:cNvSpPr txBox="1"/>
          <p:nvPr>
            <p:ph idx="4" type="body"/>
          </p:nvPr>
        </p:nvSpPr>
        <p:spPr>
          <a:xfrm>
            <a:off x="600704" y="1734756"/>
            <a:ext cx="2000100" cy="28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6_Пользовательский макет">
  <p:cSld name="56_Пользовательский макет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22"/>
          <p:cNvSpPr/>
          <p:nvPr>
            <p:ph idx="2" type="pic"/>
          </p:nvPr>
        </p:nvSpPr>
        <p:spPr>
          <a:xfrm>
            <a:off x="2984267" y="0"/>
            <a:ext cx="1944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9" name="Google Shape;1239;p222"/>
          <p:cNvSpPr txBox="1"/>
          <p:nvPr>
            <p:ph type="title"/>
          </p:nvPr>
        </p:nvSpPr>
        <p:spPr>
          <a:xfrm>
            <a:off x="600642" y="411760"/>
            <a:ext cx="21081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40" name="Google Shape;1240;p222"/>
          <p:cNvSpPr txBox="1"/>
          <p:nvPr>
            <p:ph idx="1" type="body"/>
          </p:nvPr>
        </p:nvSpPr>
        <p:spPr>
          <a:xfrm>
            <a:off x="600704" y="2139754"/>
            <a:ext cx="2108100" cy="24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9_Пользовательский макет">
  <p:cSld name="359_Пользовательский макет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23"/>
          <p:cNvSpPr/>
          <p:nvPr>
            <p:ph idx="2" type="pic"/>
          </p:nvPr>
        </p:nvSpPr>
        <p:spPr>
          <a:xfrm>
            <a:off x="0" y="6456"/>
            <a:ext cx="9133800" cy="5137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3" name="Google Shape;1243;p223"/>
          <p:cNvSpPr txBox="1"/>
          <p:nvPr>
            <p:ph type="title"/>
          </p:nvPr>
        </p:nvSpPr>
        <p:spPr>
          <a:xfrm>
            <a:off x="1991225" y="1950755"/>
            <a:ext cx="5161500" cy="14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362"/>
              </a:buClr>
              <a:buSzPts val="4300"/>
              <a:buFont typeface="Tahoma"/>
              <a:buNone/>
              <a:defRPr b="1" i="0" sz="4300" u="none" cap="none" strike="noStrike">
                <a:solidFill>
                  <a:srgbClr val="1B63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0_Пользовательский макет">
  <p:cSld name="310_Пользовательский макет"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224"/>
          <p:cNvSpPr txBox="1"/>
          <p:nvPr>
            <p:ph type="title"/>
          </p:nvPr>
        </p:nvSpPr>
        <p:spPr>
          <a:xfrm>
            <a:off x="600641" y="438760"/>
            <a:ext cx="7947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46" name="Google Shape;1246;p224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7" name="Google Shape;1247;p224"/>
          <p:cNvSpPr txBox="1"/>
          <p:nvPr>
            <p:ph idx="1" type="body"/>
          </p:nvPr>
        </p:nvSpPr>
        <p:spPr>
          <a:xfrm>
            <a:off x="600641" y="1302757"/>
            <a:ext cx="7947000" cy="28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8" name="Google Shape;1248;p224"/>
          <p:cNvSpPr/>
          <p:nvPr/>
        </p:nvSpPr>
        <p:spPr>
          <a:xfrm>
            <a:off x="3725596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- No Title">
  <p:cSld name="CUSTOM_5_1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50" y="44605"/>
            <a:ext cx="9026700" cy="52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202350" y="521125"/>
            <a:ext cx="8739300" cy="41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pic>
        <p:nvPicPr>
          <p:cNvPr descr="angular-logo.png" id="108" name="Google Shape;1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8_Пользовательский макет">
  <p:cSld name="328_Пользовательский макет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25"/>
          <p:cNvSpPr/>
          <p:nvPr>
            <p:ph idx="2" type="pic"/>
          </p:nvPr>
        </p:nvSpPr>
        <p:spPr>
          <a:xfrm>
            <a:off x="0" y="0"/>
            <a:ext cx="9144000" cy="2193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1" name="Google Shape;1251;p225"/>
          <p:cNvSpPr txBox="1"/>
          <p:nvPr>
            <p:ph type="title"/>
          </p:nvPr>
        </p:nvSpPr>
        <p:spPr>
          <a:xfrm>
            <a:off x="765072" y="924759"/>
            <a:ext cx="77823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52" name="Google Shape;1252;p225"/>
          <p:cNvSpPr txBox="1"/>
          <p:nvPr>
            <p:ph idx="1" type="body"/>
          </p:nvPr>
        </p:nvSpPr>
        <p:spPr>
          <a:xfrm>
            <a:off x="3573018" y="2868752"/>
            <a:ext cx="21630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3" name="Google Shape;1253;p225"/>
          <p:cNvSpPr txBox="1"/>
          <p:nvPr>
            <p:ph idx="3" type="body"/>
          </p:nvPr>
        </p:nvSpPr>
        <p:spPr>
          <a:xfrm>
            <a:off x="822215" y="2868752"/>
            <a:ext cx="21630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4" name="Google Shape;1254;p225"/>
          <p:cNvSpPr txBox="1"/>
          <p:nvPr>
            <p:ph idx="4" type="body"/>
          </p:nvPr>
        </p:nvSpPr>
        <p:spPr>
          <a:xfrm>
            <a:off x="6323822" y="2868751"/>
            <a:ext cx="21630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6_Пользовательский макет">
  <p:cSld name="316_Пользовательский макет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26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57" name="Google Shape;1257;p226"/>
          <p:cNvSpPr txBox="1"/>
          <p:nvPr>
            <p:ph idx="1" type="body"/>
          </p:nvPr>
        </p:nvSpPr>
        <p:spPr>
          <a:xfrm>
            <a:off x="765073" y="1956162"/>
            <a:ext cx="3186000" cy="25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1_Пользовательский макет">
  <p:cSld name="431_Пользовательский макет"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227"/>
          <p:cNvSpPr/>
          <p:nvPr>
            <p:ph idx="2" type="pic"/>
          </p:nvPr>
        </p:nvSpPr>
        <p:spPr>
          <a:xfrm>
            <a:off x="5705978" y="600760"/>
            <a:ext cx="3438000" cy="4023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0" name="Google Shape;1260;p227"/>
          <p:cNvSpPr txBox="1"/>
          <p:nvPr>
            <p:ph type="title"/>
          </p:nvPr>
        </p:nvSpPr>
        <p:spPr>
          <a:xfrm>
            <a:off x="684074" y="600760"/>
            <a:ext cx="3161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61" name="Google Shape;1261;p227"/>
          <p:cNvSpPr txBox="1"/>
          <p:nvPr>
            <p:ph idx="1" type="body"/>
          </p:nvPr>
        </p:nvSpPr>
        <p:spPr>
          <a:xfrm>
            <a:off x="684136" y="2382753"/>
            <a:ext cx="3161400" cy="2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2" name="Google Shape;1262;p227"/>
          <p:cNvSpPr/>
          <p:nvPr/>
        </p:nvSpPr>
        <p:spPr>
          <a:xfrm>
            <a:off x="684074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2_Пользовательский макет">
  <p:cSld name="432_Пользовательский макет"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228"/>
          <p:cNvSpPr/>
          <p:nvPr>
            <p:ph idx="2" type="pic"/>
          </p:nvPr>
        </p:nvSpPr>
        <p:spPr>
          <a:xfrm>
            <a:off x="0" y="600760"/>
            <a:ext cx="2925000" cy="1939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5" name="Google Shape;1265;p228"/>
          <p:cNvSpPr txBox="1"/>
          <p:nvPr>
            <p:ph idx="1" type="body"/>
          </p:nvPr>
        </p:nvSpPr>
        <p:spPr>
          <a:xfrm>
            <a:off x="3492021" y="600760"/>
            <a:ext cx="4914000" cy="19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6" name="Google Shape;1266;p228"/>
          <p:cNvSpPr/>
          <p:nvPr>
            <p:ph idx="3" type="pic"/>
          </p:nvPr>
        </p:nvSpPr>
        <p:spPr>
          <a:xfrm>
            <a:off x="12938" y="2683969"/>
            <a:ext cx="2925000" cy="1939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7" name="Google Shape;1267;p228"/>
          <p:cNvSpPr txBox="1"/>
          <p:nvPr>
            <p:ph idx="4" type="body"/>
          </p:nvPr>
        </p:nvSpPr>
        <p:spPr>
          <a:xfrm>
            <a:off x="3492021" y="2683968"/>
            <a:ext cx="4914000" cy="19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3_Пользовательский макет">
  <p:cSld name="433_Пользовательский макет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29"/>
          <p:cNvSpPr/>
          <p:nvPr>
            <p:ph idx="2" type="pic"/>
          </p:nvPr>
        </p:nvSpPr>
        <p:spPr>
          <a:xfrm>
            <a:off x="0" y="3146974"/>
            <a:ext cx="18288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0" name="Google Shape;1270;p229"/>
          <p:cNvSpPr txBox="1"/>
          <p:nvPr>
            <p:ph idx="1" type="body"/>
          </p:nvPr>
        </p:nvSpPr>
        <p:spPr>
          <a:xfrm>
            <a:off x="227398" y="1451034"/>
            <a:ext cx="1374000" cy="1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1" name="Google Shape;1271;p229"/>
          <p:cNvSpPr/>
          <p:nvPr>
            <p:ph idx="3" type="pic"/>
          </p:nvPr>
        </p:nvSpPr>
        <p:spPr>
          <a:xfrm>
            <a:off x="1848634" y="1145601"/>
            <a:ext cx="18288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2" name="Google Shape;1272;p229"/>
          <p:cNvSpPr/>
          <p:nvPr>
            <p:ph idx="4" type="pic"/>
          </p:nvPr>
        </p:nvSpPr>
        <p:spPr>
          <a:xfrm>
            <a:off x="3697268" y="3151327"/>
            <a:ext cx="18288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3" name="Google Shape;1273;p229"/>
          <p:cNvSpPr/>
          <p:nvPr>
            <p:ph idx="5" type="pic"/>
          </p:nvPr>
        </p:nvSpPr>
        <p:spPr>
          <a:xfrm>
            <a:off x="5545902" y="1149954"/>
            <a:ext cx="18288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4" name="Google Shape;1274;p229"/>
          <p:cNvSpPr/>
          <p:nvPr>
            <p:ph idx="6" type="pic"/>
          </p:nvPr>
        </p:nvSpPr>
        <p:spPr>
          <a:xfrm>
            <a:off x="7394536" y="3142131"/>
            <a:ext cx="17496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5" name="Google Shape;1275;p229"/>
          <p:cNvSpPr txBox="1"/>
          <p:nvPr>
            <p:ph idx="7" type="body"/>
          </p:nvPr>
        </p:nvSpPr>
        <p:spPr>
          <a:xfrm>
            <a:off x="7595151" y="1451034"/>
            <a:ext cx="1329000" cy="1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6" name="Google Shape;1276;p229"/>
          <p:cNvSpPr txBox="1"/>
          <p:nvPr>
            <p:ph idx="8" type="body"/>
          </p:nvPr>
        </p:nvSpPr>
        <p:spPr>
          <a:xfrm>
            <a:off x="3923199" y="1451034"/>
            <a:ext cx="1403700" cy="1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7" name="Google Shape;1277;p229"/>
          <p:cNvSpPr txBox="1"/>
          <p:nvPr>
            <p:ph idx="9" type="body"/>
          </p:nvPr>
        </p:nvSpPr>
        <p:spPr>
          <a:xfrm>
            <a:off x="5778233" y="3467443"/>
            <a:ext cx="1403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8" name="Google Shape;1278;p229"/>
          <p:cNvSpPr txBox="1"/>
          <p:nvPr>
            <p:ph idx="13" type="body"/>
          </p:nvPr>
        </p:nvSpPr>
        <p:spPr>
          <a:xfrm>
            <a:off x="2076032" y="3467443"/>
            <a:ext cx="13740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9" name="Google Shape;1279;p229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80" name="Google Shape;1280;p229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4_Пользовательский макет">
  <p:cSld name="434_Пользовательский макет"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230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83" name="Google Shape;1283;p230"/>
          <p:cNvSpPr txBox="1"/>
          <p:nvPr>
            <p:ph idx="1" type="body"/>
          </p:nvPr>
        </p:nvSpPr>
        <p:spPr>
          <a:xfrm>
            <a:off x="356771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4" name="Google Shape;1284;p230"/>
          <p:cNvSpPr/>
          <p:nvPr>
            <p:ph idx="2" type="pic"/>
          </p:nvPr>
        </p:nvSpPr>
        <p:spPr>
          <a:xfrm>
            <a:off x="356771" y="1122086"/>
            <a:ext cx="16233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5" name="Google Shape;1285;p230"/>
          <p:cNvSpPr/>
          <p:nvPr>
            <p:ph idx="3" type="pic"/>
          </p:nvPr>
        </p:nvSpPr>
        <p:spPr>
          <a:xfrm>
            <a:off x="2085565" y="1122086"/>
            <a:ext cx="16233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6" name="Google Shape;1286;p230"/>
          <p:cNvSpPr/>
          <p:nvPr>
            <p:ph idx="4" type="pic"/>
          </p:nvPr>
        </p:nvSpPr>
        <p:spPr>
          <a:xfrm>
            <a:off x="3814360" y="1122086"/>
            <a:ext cx="16233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7" name="Google Shape;1287;p230"/>
          <p:cNvSpPr/>
          <p:nvPr>
            <p:ph idx="5" type="pic"/>
          </p:nvPr>
        </p:nvSpPr>
        <p:spPr>
          <a:xfrm>
            <a:off x="5543154" y="1122086"/>
            <a:ext cx="16233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8" name="Google Shape;1288;p230"/>
          <p:cNvSpPr/>
          <p:nvPr>
            <p:ph idx="6" type="pic"/>
          </p:nvPr>
        </p:nvSpPr>
        <p:spPr>
          <a:xfrm>
            <a:off x="7271948" y="1122086"/>
            <a:ext cx="15528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9" name="Google Shape;1289;p230"/>
          <p:cNvSpPr txBox="1"/>
          <p:nvPr>
            <p:ph idx="7" type="body"/>
          </p:nvPr>
        </p:nvSpPr>
        <p:spPr>
          <a:xfrm>
            <a:off x="5543154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0" name="Google Shape;1290;p230"/>
          <p:cNvSpPr txBox="1"/>
          <p:nvPr>
            <p:ph idx="8" type="body"/>
          </p:nvPr>
        </p:nvSpPr>
        <p:spPr>
          <a:xfrm>
            <a:off x="2085565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1" name="Google Shape;1291;p230"/>
          <p:cNvSpPr txBox="1"/>
          <p:nvPr>
            <p:ph idx="9" type="body"/>
          </p:nvPr>
        </p:nvSpPr>
        <p:spPr>
          <a:xfrm>
            <a:off x="7271948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2" name="Google Shape;1292;p230"/>
          <p:cNvSpPr txBox="1"/>
          <p:nvPr>
            <p:ph idx="13" type="body"/>
          </p:nvPr>
        </p:nvSpPr>
        <p:spPr>
          <a:xfrm>
            <a:off x="3814360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3" name="Google Shape;1293;p230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5_Пользовательский макет">
  <p:cSld name="435_Пользовательский макет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31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296" name="Google Shape;1296;p231"/>
          <p:cNvSpPr/>
          <p:nvPr>
            <p:ph idx="2" type="pic"/>
          </p:nvPr>
        </p:nvSpPr>
        <p:spPr>
          <a:xfrm>
            <a:off x="0" y="1114140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7" name="Google Shape;1297;p231"/>
          <p:cNvSpPr/>
          <p:nvPr>
            <p:ph idx="3" type="pic"/>
          </p:nvPr>
        </p:nvSpPr>
        <p:spPr>
          <a:xfrm>
            <a:off x="3060029" y="1114140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8" name="Google Shape;1298;p231"/>
          <p:cNvSpPr txBox="1"/>
          <p:nvPr>
            <p:ph idx="1" type="body"/>
          </p:nvPr>
        </p:nvSpPr>
        <p:spPr>
          <a:xfrm>
            <a:off x="4825756" y="1272025"/>
            <a:ext cx="10548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9" name="Google Shape;1299;p231"/>
          <p:cNvSpPr txBox="1"/>
          <p:nvPr>
            <p:ph idx="4" type="body"/>
          </p:nvPr>
        </p:nvSpPr>
        <p:spPr>
          <a:xfrm>
            <a:off x="1762022" y="1272025"/>
            <a:ext cx="10323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0" name="Google Shape;1300;p231"/>
          <p:cNvSpPr/>
          <p:nvPr>
            <p:ph idx="5" type="pic"/>
          </p:nvPr>
        </p:nvSpPr>
        <p:spPr>
          <a:xfrm>
            <a:off x="6137970" y="1114140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1" name="Google Shape;1301;p231"/>
          <p:cNvSpPr txBox="1"/>
          <p:nvPr>
            <p:ph idx="6" type="body"/>
          </p:nvPr>
        </p:nvSpPr>
        <p:spPr>
          <a:xfrm>
            <a:off x="7903697" y="1272025"/>
            <a:ext cx="10548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2" name="Google Shape;1302;p231"/>
          <p:cNvSpPr/>
          <p:nvPr>
            <p:ph idx="7" type="pic"/>
          </p:nvPr>
        </p:nvSpPr>
        <p:spPr>
          <a:xfrm>
            <a:off x="-9054" y="3124292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3" name="Google Shape;1303;p231"/>
          <p:cNvSpPr/>
          <p:nvPr>
            <p:ph idx="8" type="pic"/>
          </p:nvPr>
        </p:nvSpPr>
        <p:spPr>
          <a:xfrm>
            <a:off x="3050975" y="3124292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4" name="Google Shape;1304;p231"/>
          <p:cNvSpPr txBox="1"/>
          <p:nvPr>
            <p:ph idx="9" type="body"/>
          </p:nvPr>
        </p:nvSpPr>
        <p:spPr>
          <a:xfrm>
            <a:off x="4816702" y="3282177"/>
            <a:ext cx="10548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5" name="Google Shape;1305;p231"/>
          <p:cNvSpPr txBox="1"/>
          <p:nvPr>
            <p:ph idx="13" type="body"/>
          </p:nvPr>
        </p:nvSpPr>
        <p:spPr>
          <a:xfrm>
            <a:off x="1752968" y="3282177"/>
            <a:ext cx="10323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6" name="Google Shape;1306;p231"/>
          <p:cNvSpPr/>
          <p:nvPr>
            <p:ph idx="14" type="pic"/>
          </p:nvPr>
        </p:nvSpPr>
        <p:spPr>
          <a:xfrm>
            <a:off x="6128916" y="3124292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7" name="Google Shape;1307;p231"/>
          <p:cNvSpPr txBox="1"/>
          <p:nvPr>
            <p:ph idx="15" type="body"/>
          </p:nvPr>
        </p:nvSpPr>
        <p:spPr>
          <a:xfrm>
            <a:off x="7894643" y="3282177"/>
            <a:ext cx="10548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8" name="Google Shape;1308;p231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6_Пользовательский макет">
  <p:cSld name="436_Пользовательский макет"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232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311" name="Google Shape;1311;p232"/>
          <p:cNvSpPr/>
          <p:nvPr>
            <p:ph idx="2" type="pic"/>
          </p:nvPr>
        </p:nvSpPr>
        <p:spPr>
          <a:xfrm>
            <a:off x="797502" y="1114140"/>
            <a:ext cx="18936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2" name="Google Shape;1312;p232"/>
          <p:cNvSpPr/>
          <p:nvPr>
            <p:ph idx="3" type="pic"/>
          </p:nvPr>
        </p:nvSpPr>
        <p:spPr>
          <a:xfrm>
            <a:off x="4766458" y="1114140"/>
            <a:ext cx="18936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3" name="Google Shape;1313;p232"/>
          <p:cNvSpPr txBox="1"/>
          <p:nvPr>
            <p:ph idx="1" type="body"/>
          </p:nvPr>
        </p:nvSpPr>
        <p:spPr>
          <a:xfrm>
            <a:off x="6882102" y="1272025"/>
            <a:ext cx="1496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4" name="Google Shape;1314;p232"/>
          <p:cNvSpPr txBox="1"/>
          <p:nvPr>
            <p:ph idx="4" type="body"/>
          </p:nvPr>
        </p:nvSpPr>
        <p:spPr>
          <a:xfrm>
            <a:off x="2919870" y="1272025"/>
            <a:ext cx="14649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5" name="Google Shape;1315;p232"/>
          <p:cNvSpPr/>
          <p:nvPr>
            <p:ph idx="5" type="pic"/>
          </p:nvPr>
        </p:nvSpPr>
        <p:spPr>
          <a:xfrm>
            <a:off x="788448" y="3124292"/>
            <a:ext cx="18936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6" name="Google Shape;1316;p232"/>
          <p:cNvSpPr/>
          <p:nvPr>
            <p:ph idx="6" type="pic"/>
          </p:nvPr>
        </p:nvSpPr>
        <p:spPr>
          <a:xfrm>
            <a:off x="4757405" y="3124292"/>
            <a:ext cx="18936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7" name="Google Shape;1317;p232"/>
          <p:cNvSpPr txBox="1"/>
          <p:nvPr>
            <p:ph idx="7" type="body"/>
          </p:nvPr>
        </p:nvSpPr>
        <p:spPr>
          <a:xfrm>
            <a:off x="6873048" y="3282177"/>
            <a:ext cx="1496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8" name="Google Shape;1318;p232"/>
          <p:cNvSpPr txBox="1"/>
          <p:nvPr>
            <p:ph idx="8" type="body"/>
          </p:nvPr>
        </p:nvSpPr>
        <p:spPr>
          <a:xfrm>
            <a:off x="2910816" y="3282177"/>
            <a:ext cx="14649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9" name="Google Shape;1319;p232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7_Пользовательский макет">
  <p:cSld name="437_Пользовательский макет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233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322" name="Google Shape;1322;p233"/>
          <p:cNvSpPr/>
          <p:nvPr>
            <p:ph idx="2" type="pic"/>
          </p:nvPr>
        </p:nvSpPr>
        <p:spPr>
          <a:xfrm>
            <a:off x="2826087" y="1167758"/>
            <a:ext cx="1781100" cy="1711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3" name="Google Shape;1323;p233"/>
          <p:cNvSpPr/>
          <p:nvPr>
            <p:ph idx="3" type="pic"/>
          </p:nvPr>
        </p:nvSpPr>
        <p:spPr>
          <a:xfrm>
            <a:off x="4772251" y="1167758"/>
            <a:ext cx="1781100" cy="1711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4" name="Google Shape;1324;p233"/>
          <p:cNvSpPr txBox="1"/>
          <p:nvPr>
            <p:ph idx="1" type="body"/>
          </p:nvPr>
        </p:nvSpPr>
        <p:spPr>
          <a:xfrm>
            <a:off x="6822011" y="1371889"/>
            <a:ext cx="1496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5" name="Google Shape;1325;p233"/>
          <p:cNvSpPr txBox="1"/>
          <p:nvPr>
            <p:ph idx="4" type="body"/>
          </p:nvPr>
        </p:nvSpPr>
        <p:spPr>
          <a:xfrm>
            <a:off x="1108991" y="1371889"/>
            <a:ext cx="14649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6" name="Google Shape;1326;p233"/>
          <p:cNvSpPr/>
          <p:nvPr>
            <p:ph idx="5" type="pic"/>
          </p:nvPr>
        </p:nvSpPr>
        <p:spPr>
          <a:xfrm>
            <a:off x="2817033" y="3030751"/>
            <a:ext cx="1781100" cy="1711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7" name="Google Shape;1327;p233"/>
          <p:cNvSpPr/>
          <p:nvPr>
            <p:ph idx="6" type="pic"/>
          </p:nvPr>
        </p:nvSpPr>
        <p:spPr>
          <a:xfrm>
            <a:off x="4763197" y="3030751"/>
            <a:ext cx="1781100" cy="1711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8" name="Google Shape;1328;p233"/>
          <p:cNvSpPr txBox="1"/>
          <p:nvPr>
            <p:ph idx="7" type="body"/>
          </p:nvPr>
        </p:nvSpPr>
        <p:spPr>
          <a:xfrm>
            <a:off x="6812957" y="3030751"/>
            <a:ext cx="1496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9" name="Google Shape;1329;p233"/>
          <p:cNvSpPr txBox="1"/>
          <p:nvPr>
            <p:ph idx="8" type="body"/>
          </p:nvPr>
        </p:nvSpPr>
        <p:spPr>
          <a:xfrm>
            <a:off x="1099937" y="3030751"/>
            <a:ext cx="14649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0" name="Google Shape;1330;p233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8_Пользовательский макет">
  <p:cSld name="438_Пользовательский макет"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234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333" name="Google Shape;1333;p234"/>
          <p:cNvSpPr/>
          <p:nvPr>
            <p:ph idx="2" type="pic"/>
          </p:nvPr>
        </p:nvSpPr>
        <p:spPr>
          <a:xfrm>
            <a:off x="0" y="1114140"/>
            <a:ext cx="2691000" cy="382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4" name="Google Shape;1334;p234"/>
          <p:cNvSpPr txBox="1"/>
          <p:nvPr>
            <p:ph idx="1" type="body"/>
          </p:nvPr>
        </p:nvSpPr>
        <p:spPr>
          <a:xfrm>
            <a:off x="2912715" y="1340920"/>
            <a:ext cx="2138100" cy="1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5" name="Google Shape;1335;p234"/>
          <p:cNvSpPr/>
          <p:nvPr>
            <p:ph idx="3" type="pic"/>
          </p:nvPr>
        </p:nvSpPr>
        <p:spPr>
          <a:xfrm>
            <a:off x="6452943" y="1114140"/>
            <a:ext cx="2691000" cy="382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6" name="Google Shape;1336;p234"/>
          <p:cNvSpPr txBox="1"/>
          <p:nvPr>
            <p:ph idx="4" type="body"/>
          </p:nvPr>
        </p:nvSpPr>
        <p:spPr>
          <a:xfrm>
            <a:off x="4097393" y="3345267"/>
            <a:ext cx="2138100" cy="1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7" name="Google Shape;1337;p234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Code Comparison">
  <p:cSld name="CUSTOM_5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50" y="44605"/>
            <a:ext cx="9026700" cy="52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4"/>
          <p:cNvSpPr txBox="1"/>
          <p:nvPr>
            <p:ph idx="1" type="body"/>
          </p:nvPr>
        </p:nvSpPr>
        <p:spPr>
          <a:xfrm>
            <a:off x="311700" y="1102900"/>
            <a:ext cx="3999900" cy="38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112" name="Google Shape;112;p24"/>
          <p:cNvSpPr txBox="1"/>
          <p:nvPr>
            <p:ph idx="2" type="body"/>
          </p:nvPr>
        </p:nvSpPr>
        <p:spPr>
          <a:xfrm>
            <a:off x="4832400" y="1102900"/>
            <a:ext cx="3999900" cy="38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cxnSp>
        <p:nvCxnSpPr>
          <p:cNvPr id="113" name="Google Shape;113;p24"/>
          <p:cNvCxnSpPr/>
          <p:nvPr/>
        </p:nvCxnSpPr>
        <p:spPr>
          <a:xfrm>
            <a:off x="4572000" y="1116100"/>
            <a:ext cx="0" cy="38424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24"/>
          <p:cNvSpPr txBox="1"/>
          <p:nvPr>
            <p:ph idx="3" type="subTitle"/>
          </p:nvPr>
        </p:nvSpPr>
        <p:spPr>
          <a:xfrm>
            <a:off x="311700" y="502100"/>
            <a:ext cx="32262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5" name="Google Shape;115;p24"/>
          <p:cNvSpPr txBox="1"/>
          <p:nvPr>
            <p:ph idx="4" type="subTitle"/>
          </p:nvPr>
        </p:nvSpPr>
        <p:spPr>
          <a:xfrm>
            <a:off x="4832400" y="502100"/>
            <a:ext cx="32262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id="116" name="Google Shape;116;p24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9_Пользовательский макет">
  <p:cSld name="439_Пользовательский макет"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235"/>
          <p:cNvSpPr/>
          <p:nvPr>
            <p:ph idx="2" type="pic"/>
          </p:nvPr>
        </p:nvSpPr>
        <p:spPr>
          <a:xfrm>
            <a:off x="712513" y="1028484"/>
            <a:ext cx="25638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0" name="Google Shape;1340;p235"/>
          <p:cNvSpPr/>
          <p:nvPr>
            <p:ph idx="3" type="pic"/>
          </p:nvPr>
        </p:nvSpPr>
        <p:spPr>
          <a:xfrm>
            <a:off x="3630349" y="1028484"/>
            <a:ext cx="25923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1" name="Google Shape;1341;p235"/>
          <p:cNvSpPr/>
          <p:nvPr>
            <p:ph idx="4" type="pic"/>
          </p:nvPr>
        </p:nvSpPr>
        <p:spPr>
          <a:xfrm>
            <a:off x="6576935" y="1032749"/>
            <a:ext cx="25638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2" name="Google Shape;1342;p235"/>
          <p:cNvSpPr txBox="1"/>
          <p:nvPr>
            <p:ph idx="1" type="body"/>
          </p:nvPr>
        </p:nvSpPr>
        <p:spPr>
          <a:xfrm>
            <a:off x="1198072" y="3245792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3" name="Google Shape;1343;p235"/>
          <p:cNvSpPr txBox="1"/>
          <p:nvPr>
            <p:ph idx="5" type="body"/>
          </p:nvPr>
        </p:nvSpPr>
        <p:spPr>
          <a:xfrm>
            <a:off x="4130502" y="3249066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4" name="Google Shape;1344;p235"/>
          <p:cNvSpPr txBox="1"/>
          <p:nvPr>
            <p:ph idx="6" type="body"/>
          </p:nvPr>
        </p:nvSpPr>
        <p:spPr>
          <a:xfrm>
            <a:off x="7065899" y="3246750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0_Пользовательский макет">
  <p:cSld name="440_Пользовательский макет"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236"/>
          <p:cNvSpPr/>
          <p:nvPr>
            <p:ph idx="2" type="pic"/>
          </p:nvPr>
        </p:nvSpPr>
        <p:spPr>
          <a:xfrm>
            <a:off x="3405" y="1041599"/>
            <a:ext cx="25638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7" name="Google Shape;1347;p236"/>
          <p:cNvSpPr/>
          <p:nvPr>
            <p:ph idx="3" type="pic"/>
          </p:nvPr>
        </p:nvSpPr>
        <p:spPr>
          <a:xfrm>
            <a:off x="2921241" y="1041598"/>
            <a:ext cx="25923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8" name="Google Shape;1348;p236"/>
          <p:cNvSpPr/>
          <p:nvPr>
            <p:ph idx="4" type="pic"/>
          </p:nvPr>
        </p:nvSpPr>
        <p:spPr>
          <a:xfrm>
            <a:off x="5867827" y="1045863"/>
            <a:ext cx="25638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9" name="Google Shape;1349;p236"/>
          <p:cNvSpPr txBox="1"/>
          <p:nvPr>
            <p:ph idx="1" type="body"/>
          </p:nvPr>
        </p:nvSpPr>
        <p:spPr>
          <a:xfrm>
            <a:off x="495085" y="3245792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0" name="Google Shape;1350;p236"/>
          <p:cNvSpPr txBox="1"/>
          <p:nvPr>
            <p:ph idx="5" type="body"/>
          </p:nvPr>
        </p:nvSpPr>
        <p:spPr>
          <a:xfrm>
            <a:off x="3427515" y="3249066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1" name="Google Shape;1351;p236"/>
          <p:cNvSpPr txBox="1"/>
          <p:nvPr>
            <p:ph idx="6" type="body"/>
          </p:nvPr>
        </p:nvSpPr>
        <p:spPr>
          <a:xfrm>
            <a:off x="6362911" y="3246750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0_Пользовательский макет">
  <p:cSld name="320_Пользовательский макет"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237"/>
          <p:cNvSpPr/>
          <p:nvPr/>
        </p:nvSpPr>
        <p:spPr>
          <a:xfrm>
            <a:off x="0" y="0"/>
            <a:ext cx="9144000" cy="17079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4" name="Google Shape;1354;p237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5" name="Google Shape;1355;p237"/>
          <p:cNvSpPr txBox="1"/>
          <p:nvPr>
            <p:ph idx="1" type="body"/>
          </p:nvPr>
        </p:nvSpPr>
        <p:spPr>
          <a:xfrm>
            <a:off x="2942327" y="3651748"/>
            <a:ext cx="33699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6" name="Google Shape;1356;p237"/>
          <p:cNvSpPr txBox="1"/>
          <p:nvPr>
            <p:ph idx="2" type="body"/>
          </p:nvPr>
        </p:nvSpPr>
        <p:spPr>
          <a:xfrm>
            <a:off x="6977924" y="3651748"/>
            <a:ext cx="16710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7" name="Google Shape;1357;p237"/>
          <p:cNvSpPr/>
          <p:nvPr>
            <p:ph idx="3" type="pic"/>
          </p:nvPr>
        </p:nvSpPr>
        <p:spPr>
          <a:xfrm>
            <a:off x="6867226" y="816759"/>
            <a:ext cx="22665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8" name="Google Shape;1358;p237"/>
          <p:cNvSpPr/>
          <p:nvPr>
            <p:ph idx="4" type="pic"/>
          </p:nvPr>
        </p:nvSpPr>
        <p:spPr>
          <a:xfrm>
            <a:off x="2695252" y="816759"/>
            <a:ext cx="37551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9" name="Google Shape;1359;p237"/>
          <p:cNvSpPr txBox="1"/>
          <p:nvPr>
            <p:ph type="title"/>
          </p:nvPr>
        </p:nvSpPr>
        <p:spPr>
          <a:xfrm>
            <a:off x="603076" y="863616"/>
            <a:ext cx="1673700" cy="25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360" name="Google Shape;1360;p237"/>
          <p:cNvSpPr/>
          <p:nvPr/>
        </p:nvSpPr>
        <p:spPr>
          <a:xfrm>
            <a:off x="579862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0_Пользовательский макет">
  <p:cSld name="340_Пользовательский макет"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238"/>
          <p:cNvSpPr/>
          <p:nvPr/>
        </p:nvSpPr>
        <p:spPr>
          <a:xfrm>
            <a:off x="0" y="0"/>
            <a:ext cx="9144000" cy="17079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3" name="Google Shape;1363;p238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4" name="Google Shape;1364;p238"/>
          <p:cNvSpPr txBox="1"/>
          <p:nvPr>
            <p:ph idx="1" type="body"/>
          </p:nvPr>
        </p:nvSpPr>
        <p:spPr>
          <a:xfrm>
            <a:off x="603076" y="3651748"/>
            <a:ext cx="16710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5" name="Google Shape;1365;p238"/>
          <p:cNvSpPr txBox="1"/>
          <p:nvPr>
            <p:ph idx="2" type="body"/>
          </p:nvPr>
        </p:nvSpPr>
        <p:spPr>
          <a:xfrm>
            <a:off x="2942327" y="3651748"/>
            <a:ext cx="33699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6" name="Google Shape;1366;p238"/>
          <p:cNvSpPr txBox="1"/>
          <p:nvPr>
            <p:ph idx="3" type="body"/>
          </p:nvPr>
        </p:nvSpPr>
        <p:spPr>
          <a:xfrm>
            <a:off x="6977924" y="3651748"/>
            <a:ext cx="16710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7" name="Google Shape;1367;p238"/>
          <p:cNvSpPr/>
          <p:nvPr>
            <p:ph idx="4" type="pic"/>
          </p:nvPr>
        </p:nvSpPr>
        <p:spPr>
          <a:xfrm>
            <a:off x="6867226" y="816759"/>
            <a:ext cx="22665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8" name="Google Shape;1368;p238"/>
          <p:cNvSpPr/>
          <p:nvPr>
            <p:ph idx="5" type="pic"/>
          </p:nvPr>
        </p:nvSpPr>
        <p:spPr>
          <a:xfrm>
            <a:off x="0" y="816759"/>
            <a:ext cx="22767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9" name="Google Shape;1369;p238"/>
          <p:cNvSpPr/>
          <p:nvPr>
            <p:ph idx="6" type="pic"/>
          </p:nvPr>
        </p:nvSpPr>
        <p:spPr>
          <a:xfrm>
            <a:off x="2695252" y="816759"/>
            <a:ext cx="37551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5_Пользовательский макет">
  <p:cSld name="345_Пользовательский макет"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239"/>
          <p:cNvSpPr txBox="1"/>
          <p:nvPr>
            <p:ph type="title"/>
          </p:nvPr>
        </p:nvSpPr>
        <p:spPr>
          <a:xfrm>
            <a:off x="600642" y="843759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372" name="Google Shape;1372;p239"/>
          <p:cNvSpPr txBox="1"/>
          <p:nvPr>
            <p:ph idx="1" type="body"/>
          </p:nvPr>
        </p:nvSpPr>
        <p:spPr>
          <a:xfrm>
            <a:off x="2801402" y="3651748"/>
            <a:ext cx="13851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3" name="Google Shape;1373;p239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4" name="Google Shape;1374;p239"/>
          <p:cNvSpPr/>
          <p:nvPr>
            <p:ph idx="2" type="pic"/>
          </p:nvPr>
        </p:nvSpPr>
        <p:spPr>
          <a:xfrm>
            <a:off x="0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5" name="Google Shape;1375;p239"/>
          <p:cNvSpPr/>
          <p:nvPr>
            <p:ph idx="3" type="pic"/>
          </p:nvPr>
        </p:nvSpPr>
        <p:spPr>
          <a:xfrm>
            <a:off x="2289075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6" name="Google Shape;1376;p239"/>
          <p:cNvSpPr/>
          <p:nvPr>
            <p:ph idx="4" type="pic"/>
          </p:nvPr>
        </p:nvSpPr>
        <p:spPr>
          <a:xfrm>
            <a:off x="4578151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7" name="Google Shape;1377;p239"/>
          <p:cNvSpPr/>
          <p:nvPr>
            <p:ph idx="5" type="pic"/>
          </p:nvPr>
        </p:nvSpPr>
        <p:spPr>
          <a:xfrm>
            <a:off x="6867226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8" name="Google Shape;1378;p239"/>
          <p:cNvSpPr txBox="1"/>
          <p:nvPr>
            <p:ph idx="6" type="body"/>
          </p:nvPr>
        </p:nvSpPr>
        <p:spPr>
          <a:xfrm>
            <a:off x="612510" y="3651748"/>
            <a:ext cx="13851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9" name="Google Shape;1379;p239"/>
          <p:cNvSpPr txBox="1"/>
          <p:nvPr>
            <p:ph idx="7" type="body"/>
          </p:nvPr>
        </p:nvSpPr>
        <p:spPr>
          <a:xfrm>
            <a:off x="7179188" y="3651748"/>
            <a:ext cx="13851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0" name="Google Shape;1380;p239"/>
          <p:cNvSpPr txBox="1"/>
          <p:nvPr>
            <p:ph idx="8" type="body"/>
          </p:nvPr>
        </p:nvSpPr>
        <p:spPr>
          <a:xfrm>
            <a:off x="4990295" y="3651748"/>
            <a:ext cx="13851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6_Пользовательский макет">
  <p:cSld name="346_Пользовательский макет">
    <p:spTree>
      <p:nvGrpSpPr>
        <p:cNvPr id="138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240"/>
          <p:cNvSpPr/>
          <p:nvPr/>
        </p:nvSpPr>
        <p:spPr>
          <a:xfrm>
            <a:off x="4572001" y="1707756"/>
            <a:ext cx="4582200" cy="172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3" name="Google Shape;1383;p240"/>
          <p:cNvSpPr/>
          <p:nvPr/>
        </p:nvSpPr>
        <p:spPr>
          <a:xfrm>
            <a:off x="0" y="1707756"/>
            <a:ext cx="6867300" cy="17280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4" name="Google Shape;1384;p240"/>
          <p:cNvSpPr txBox="1"/>
          <p:nvPr>
            <p:ph type="title"/>
          </p:nvPr>
        </p:nvSpPr>
        <p:spPr>
          <a:xfrm>
            <a:off x="600642" y="843759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385" name="Google Shape;1385;p240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6" name="Google Shape;1386;p240"/>
          <p:cNvSpPr/>
          <p:nvPr>
            <p:ph idx="2" type="pic"/>
          </p:nvPr>
        </p:nvSpPr>
        <p:spPr>
          <a:xfrm>
            <a:off x="0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7" name="Google Shape;1387;p240"/>
          <p:cNvSpPr/>
          <p:nvPr>
            <p:ph idx="3" type="pic"/>
          </p:nvPr>
        </p:nvSpPr>
        <p:spPr>
          <a:xfrm>
            <a:off x="4578151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8" name="Google Shape;1388;p240"/>
          <p:cNvSpPr txBox="1"/>
          <p:nvPr>
            <p:ph idx="1" type="body"/>
          </p:nvPr>
        </p:nvSpPr>
        <p:spPr>
          <a:xfrm>
            <a:off x="7107849" y="2008714"/>
            <a:ext cx="1676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9" name="Google Shape;1389;p240"/>
          <p:cNvSpPr txBox="1"/>
          <p:nvPr>
            <p:ph idx="4" type="body"/>
          </p:nvPr>
        </p:nvSpPr>
        <p:spPr>
          <a:xfrm>
            <a:off x="2544936" y="2008714"/>
            <a:ext cx="1676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4_Пользовательский макет">
  <p:cSld name="414_Пользовательский макет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241"/>
          <p:cNvSpPr txBox="1"/>
          <p:nvPr>
            <p:ph type="title"/>
          </p:nvPr>
        </p:nvSpPr>
        <p:spPr>
          <a:xfrm>
            <a:off x="603076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392" name="Google Shape;1392;p241"/>
          <p:cNvSpPr txBox="1"/>
          <p:nvPr>
            <p:ph idx="1" type="body"/>
          </p:nvPr>
        </p:nvSpPr>
        <p:spPr>
          <a:xfrm>
            <a:off x="603076" y="1956162"/>
            <a:ext cx="3186000" cy="25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3" name="Google Shape;1393;p241"/>
          <p:cNvSpPr/>
          <p:nvPr>
            <p:ph idx="2" type="pic"/>
          </p:nvPr>
        </p:nvSpPr>
        <p:spPr>
          <a:xfrm>
            <a:off x="6650960" y="626462"/>
            <a:ext cx="2142000" cy="1896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4" name="Google Shape;1394;p241"/>
          <p:cNvSpPr/>
          <p:nvPr>
            <p:ph idx="3" type="pic"/>
          </p:nvPr>
        </p:nvSpPr>
        <p:spPr>
          <a:xfrm>
            <a:off x="6650960" y="2618717"/>
            <a:ext cx="2142000" cy="1896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5" name="Google Shape;1395;p241"/>
          <p:cNvSpPr/>
          <p:nvPr>
            <p:ph idx="4" type="pic"/>
          </p:nvPr>
        </p:nvSpPr>
        <p:spPr>
          <a:xfrm>
            <a:off x="4410003" y="626462"/>
            <a:ext cx="2142000" cy="1896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6" name="Google Shape;1396;p241"/>
          <p:cNvSpPr/>
          <p:nvPr>
            <p:ph idx="5" type="pic"/>
          </p:nvPr>
        </p:nvSpPr>
        <p:spPr>
          <a:xfrm>
            <a:off x="4410003" y="2618717"/>
            <a:ext cx="2142000" cy="1896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7" name="Google Shape;1397;p241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9_Пользовательский макет">
  <p:cSld name="419_Пользовательский макет"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242"/>
          <p:cNvSpPr txBox="1"/>
          <p:nvPr>
            <p:ph type="title"/>
          </p:nvPr>
        </p:nvSpPr>
        <p:spPr>
          <a:xfrm>
            <a:off x="603076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00" name="Google Shape;1400;p242"/>
          <p:cNvSpPr txBox="1"/>
          <p:nvPr>
            <p:ph idx="1" type="body"/>
          </p:nvPr>
        </p:nvSpPr>
        <p:spPr>
          <a:xfrm>
            <a:off x="603076" y="1956162"/>
            <a:ext cx="3186000" cy="25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1" name="Google Shape;1401;p242"/>
          <p:cNvSpPr/>
          <p:nvPr>
            <p:ph idx="2" type="pic"/>
          </p:nvPr>
        </p:nvSpPr>
        <p:spPr>
          <a:xfrm>
            <a:off x="6656411" y="626462"/>
            <a:ext cx="2136600" cy="3888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2" name="Google Shape;1402;p242"/>
          <p:cNvSpPr/>
          <p:nvPr>
            <p:ph idx="3" type="pic"/>
          </p:nvPr>
        </p:nvSpPr>
        <p:spPr>
          <a:xfrm>
            <a:off x="4410003" y="626462"/>
            <a:ext cx="2133000" cy="3888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3" name="Google Shape;1403;p242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0_Пользовательский макет">
  <p:cSld name="420_Пользовательский макет"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243"/>
          <p:cNvSpPr txBox="1"/>
          <p:nvPr>
            <p:ph type="title"/>
          </p:nvPr>
        </p:nvSpPr>
        <p:spPr>
          <a:xfrm>
            <a:off x="603076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06" name="Google Shape;1406;p243"/>
          <p:cNvSpPr txBox="1"/>
          <p:nvPr>
            <p:ph idx="1" type="body"/>
          </p:nvPr>
        </p:nvSpPr>
        <p:spPr>
          <a:xfrm>
            <a:off x="603076" y="1956162"/>
            <a:ext cx="3186000" cy="25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7" name="Google Shape;1407;p243"/>
          <p:cNvSpPr/>
          <p:nvPr>
            <p:ph idx="2" type="pic"/>
          </p:nvPr>
        </p:nvSpPr>
        <p:spPr>
          <a:xfrm>
            <a:off x="4410003" y="3030751"/>
            <a:ext cx="2133000" cy="1484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8" name="Google Shape;1408;p243"/>
          <p:cNvSpPr/>
          <p:nvPr>
            <p:ph idx="3" type="pic"/>
          </p:nvPr>
        </p:nvSpPr>
        <p:spPr>
          <a:xfrm>
            <a:off x="4410003" y="0"/>
            <a:ext cx="2133000" cy="2922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9" name="Google Shape;1409;p243"/>
          <p:cNvSpPr/>
          <p:nvPr>
            <p:ph idx="4" type="pic"/>
          </p:nvPr>
        </p:nvSpPr>
        <p:spPr>
          <a:xfrm>
            <a:off x="6656411" y="1653960"/>
            <a:ext cx="2136600" cy="3489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0" name="Google Shape;1410;p243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1_Пользовательский макет">
  <p:cSld name="421_Пользовательский макет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244"/>
          <p:cNvSpPr txBox="1"/>
          <p:nvPr>
            <p:ph type="title"/>
          </p:nvPr>
        </p:nvSpPr>
        <p:spPr>
          <a:xfrm>
            <a:off x="630075" y="627760"/>
            <a:ext cx="27813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13" name="Google Shape;1413;p244"/>
          <p:cNvSpPr txBox="1"/>
          <p:nvPr>
            <p:ph idx="1" type="body"/>
          </p:nvPr>
        </p:nvSpPr>
        <p:spPr>
          <a:xfrm>
            <a:off x="630075" y="1956162"/>
            <a:ext cx="2781000" cy="25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4" name="Google Shape;1414;p244"/>
          <p:cNvSpPr/>
          <p:nvPr>
            <p:ph idx="2" type="pic"/>
          </p:nvPr>
        </p:nvSpPr>
        <p:spPr>
          <a:xfrm>
            <a:off x="5600487" y="627760"/>
            <a:ext cx="1455300" cy="390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5" name="Google Shape;1415;p244"/>
          <p:cNvSpPr/>
          <p:nvPr>
            <p:ph idx="3" type="pic"/>
          </p:nvPr>
        </p:nvSpPr>
        <p:spPr>
          <a:xfrm>
            <a:off x="4032010" y="627760"/>
            <a:ext cx="1452900" cy="390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6" name="Google Shape;1416;p244"/>
          <p:cNvSpPr/>
          <p:nvPr>
            <p:ph idx="4" type="pic"/>
          </p:nvPr>
        </p:nvSpPr>
        <p:spPr>
          <a:xfrm>
            <a:off x="7178744" y="627760"/>
            <a:ext cx="1455300" cy="390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7" name="Google Shape;1417;p244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ile">
  <p:cSld name="CUSTOM_6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/>
          <p:nvPr/>
        </p:nvSpPr>
        <p:spPr>
          <a:xfrm rot="-5400000">
            <a:off x="6170200" y="2169900"/>
            <a:ext cx="5143500" cy="8037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5"/>
          <p:cNvSpPr txBox="1"/>
          <p:nvPr>
            <p:ph type="title"/>
          </p:nvPr>
        </p:nvSpPr>
        <p:spPr>
          <a:xfrm>
            <a:off x="3736000" y="1529400"/>
            <a:ext cx="476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20" name="Google Shape;120;p25"/>
          <p:cNvSpPr txBox="1"/>
          <p:nvPr>
            <p:ph idx="1" type="body"/>
          </p:nvPr>
        </p:nvSpPr>
        <p:spPr>
          <a:xfrm>
            <a:off x="3736000" y="2743525"/>
            <a:ext cx="40758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" name="Google Shape;121;p25"/>
          <p:cNvSpPr txBox="1"/>
          <p:nvPr>
            <p:ph idx="2" type="subTitle"/>
          </p:nvPr>
        </p:nvSpPr>
        <p:spPr>
          <a:xfrm>
            <a:off x="3736000" y="2149525"/>
            <a:ext cx="39822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2_Пользовательский макет">
  <p:cSld name="422_Пользовательский макет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245"/>
          <p:cNvSpPr txBox="1"/>
          <p:nvPr>
            <p:ph type="title"/>
          </p:nvPr>
        </p:nvSpPr>
        <p:spPr>
          <a:xfrm>
            <a:off x="630075" y="627760"/>
            <a:ext cx="2322000" cy="15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20" name="Google Shape;1420;p245"/>
          <p:cNvSpPr txBox="1"/>
          <p:nvPr>
            <p:ph idx="1" type="body"/>
          </p:nvPr>
        </p:nvSpPr>
        <p:spPr>
          <a:xfrm>
            <a:off x="6785958" y="384897"/>
            <a:ext cx="1647000" cy="43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1" name="Google Shape;1421;p245"/>
          <p:cNvSpPr/>
          <p:nvPr>
            <p:ph idx="2" type="pic"/>
          </p:nvPr>
        </p:nvSpPr>
        <p:spPr>
          <a:xfrm>
            <a:off x="4506956" y="385269"/>
            <a:ext cx="1938900" cy="4372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2" name="Google Shape;1422;p245"/>
          <p:cNvSpPr txBox="1"/>
          <p:nvPr>
            <p:ph idx="3" type="body"/>
          </p:nvPr>
        </p:nvSpPr>
        <p:spPr>
          <a:xfrm>
            <a:off x="630075" y="2493896"/>
            <a:ext cx="3186000" cy="20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3" name="Google Shape;1423;p245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3_Пользовательский макет">
  <p:cSld name="423_Пользовательский макет"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246"/>
          <p:cNvSpPr txBox="1"/>
          <p:nvPr>
            <p:ph type="title"/>
          </p:nvPr>
        </p:nvSpPr>
        <p:spPr>
          <a:xfrm>
            <a:off x="765073" y="2922477"/>
            <a:ext cx="2565000" cy="15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26" name="Google Shape;1426;p246"/>
          <p:cNvSpPr txBox="1"/>
          <p:nvPr>
            <p:ph idx="1" type="body"/>
          </p:nvPr>
        </p:nvSpPr>
        <p:spPr>
          <a:xfrm>
            <a:off x="3708017" y="2922477"/>
            <a:ext cx="4752000" cy="15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7" name="Google Shape;1427;p246"/>
          <p:cNvSpPr/>
          <p:nvPr>
            <p:ph idx="2" type="pic"/>
          </p:nvPr>
        </p:nvSpPr>
        <p:spPr>
          <a:xfrm>
            <a:off x="0" y="0"/>
            <a:ext cx="91440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4_Пользовательский макет">
  <p:cSld name="424_Пользовательский макет"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247"/>
          <p:cNvSpPr txBox="1"/>
          <p:nvPr>
            <p:ph type="title"/>
          </p:nvPr>
        </p:nvSpPr>
        <p:spPr>
          <a:xfrm>
            <a:off x="765073" y="2922477"/>
            <a:ext cx="2808000" cy="15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30" name="Google Shape;1430;p247"/>
          <p:cNvSpPr txBox="1"/>
          <p:nvPr>
            <p:ph idx="1" type="body"/>
          </p:nvPr>
        </p:nvSpPr>
        <p:spPr>
          <a:xfrm>
            <a:off x="4275006" y="681760"/>
            <a:ext cx="4185000" cy="15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1" name="Google Shape;1431;p247"/>
          <p:cNvSpPr/>
          <p:nvPr>
            <p:ph idx="2" type="pic"/>
          </p:nvPr>
        </p:nvSpPr>
        <p:spPr>
          <a:xfrm>
            <a:off x="0" y="0"/>
            <a:ext cx="39513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2" name="Google Shape;1432;p247"/>
          <p:cNvSpPr/>
          <p:nvPr>
            <p:ph idx="3" type="pic"/>
          </p:nvPr>
        </p:nvSpPr>
        <p:spPr>
          <a:xfrm>
            <a:off x="3951251" y="2571752"/>
            <a:ext cx="51960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5_Пользовательский макет">
  <p:cSld name="425_Пользовательский макет"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248"/>
          <p:cNvSpPr/>
          <p:nvPr>
            <p:ph idx="2" type="pic"/>
          </p:nvPr>
        </p:nvSpPr>
        <p:spPr>
          <a:xfrm>
            <a:off x="0" y="1106996"/>
            <a:ext cx="31914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5" name="Google Shape;1435;p248"/>
          <p:cNvSpPr/>
          <p:nvPr>
            <p:ph idx="3" type="pic"/>
          </p:nvPr>
        </p:nvSpPr>
        <p:spPr>
          <a:xfrm>
            <a:off x="2940" y="3023989"/>
            <a:ext cx="31914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6" name="Google Shape;1436;p248"/>
          <p:cNvSpPr/>
          <p:nvPr>
            <p:ph idx="4" type="pic"/>
          </p:nvPr>
        </p:nvSpPr>
        <p:spPr>
          <a:xfrm>
            <a:off x="3330023" y="1106996"/>
            <a:ext cx="25608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7" name="Google Shape;1437;p248"/>
          <p:cNvSpPr/>
          <p:nvPr>
            <p:ph idx="5" type="pic"/>
          </p:nvPr>
        </p:nvSpPr>
        <p:spPr>
          <a:xfrm>
            <a:off x="3332963" y="3023989"/>
            <a:ext cx="25608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8" name="Google Shape;1438;p248"/>
          <p:cNvSpPr/>
          <p:nvPr>
            <p:ph idx="6" type="pic"/>
          </p:nvPr>
        </p:nvSpPr>
        <p:spPr>
          <a:xfrm>
            <a:off x="6031727" y="1106996"/>
            <a:ext cx="31122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9" name="Google Shape;1439;p248"/>
          <p:cNvSpPr/>
          <p:nvPr>
            <p:ph idx="7" type="pic"/>
          </p:nvPr>
        </p:nvSpPr>
        <p:spPr>
          <a:xfrm>
            <a:off x="6029972" y="3023989"/>
            <a:ext cx="31122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0" name="Google Shape;1440;p248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41" name="Google Shape;1441;p248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6_Пользовательский макет">
  <p:cSld name="426_Пользовательский макет"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249"/>
          <p:cNvSpPr/>
          <p:nvPr>
            <p:ph idx="2" type="pic"/>
          </p:nvPr>
        </p:nvSpPr>
        <p:spPr>
          <a:xfrm>
            <a:off x="0" y="1106996"/>
            <a:ext cx="31914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4" name="Google Shape;1444;p249"/>
          <p:cNvSpPr/>
          <p:nvPr>
            <p:ph idx="3" type="pic"/>
          </p:nvPr>
        </p:nvSpPr>
        <p:spPr>
          <a:xfrm>
            <a:off x="2940" y="3023989"/>
            <a:ext cx="31914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5" name="Google Shape;1445;p249"/>
          <p:cNvSpPr/>
          <p:nvPr>
            <p:ph idx="4" type="pic"/>
          </p:nvPr>
        </p:nvSpPr>
        <p:spPr>
          <a:xfrm>
            <a:off x="3332963" y="1106996"/>
            <a:ext cx="2560800" cy="3732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6" name="Google Shape;1446;p249"/>
          <p:cNvSpPr/>
          <p:nvPr>
            <p:ph idx="5" type="pic"/>
          </p:nvPr>
        </p:nvSpPr>
        <p:spPr>
          <a:xfrm>
            <a:off x="6031727" y="1106996"/>
            <a:ext cx="31122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7" name="Google Shape;1447;p249"/>
          <p:cNvSpPr/>
          <p:nvPr>
            <p:ph idx="6" type="pic"/>
          </p:nvPr>
        </p:nvSpPr>
        <p:spPr>
          <a:xfrm>
            <a:off x="6029972" y="3023989"/>
            <a:ext cx="31122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8" name="Google Shape;1448;p249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49" name="Google Shape;1449;p249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7_Пользовательский макет">
  <p:cSld name="427_Пользовательский макет"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250"/>
          <p:cNvSpPr/>
          <p:nvPr>
            <p:ph idx="2" type="pic"/>
          </p:nvPr>
        </p:nvSpPr>
        <p:spPr>
          <a:xfrm>
            <a:off x="0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2" name="Google Shape;1452;p250"/>
          <p:cNvSpPr/>
          <p:nvPr>
            <p:ph idx="3" type="pic"/>
          </p:nvPr>
        </p:nvSpPr>
        <p:spPr>
          <a:xfrm>
            <a:off x="2940" y="3023989"/>
            <a:ext cx="36018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3" name="Google Shape;1453;p250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54" name="Google Shape;1454;p250"/>
          <p:cNvSpPr/>
          <p:nvPr>
            <p:ph idx="4" type="pic"/>
          </p:nvPr>
        </p:nvSpPr>
        <p:spPr>
          <a:xfrm>
            <a:off x="1858999" y="1106996"/>
            <a:ext cx="36048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5" name="Google Shape;1455;p250"/>
          <p:cNvSpPr/>
          <p:nvPr>
            <p:ph idx="5" type="pic"/>
          </p:nvPr>
        </p:nvSpPr>
        <p:spPr>
          <a:xfrm>
            <a:off x="5576996" y="1106996"/>
            <a:ext cx="35670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6" name="Google Shape;1456;p250"/>
          <p:cNvSpPr/>
          <p:nvPr>
            <p:ph idx="6" type="pic"/>
          </p:nvPr>
        </p:nvSpPr>
        <p:spPr>
          <a:xfrm>
            <a:off x="3715811" y="3021754"/>
            <a:ext cx="36093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7" name="Google Shape;1457;p250"/>
          <p:cNvSpPr/>
          <p:nvPr>
            <p:ph idx="7" type="pic"/>
          </p:nvPr>
        </p:nvSpPr>
        <p:spPr>
          <a:xfrm>
            <a:off x="7433808" y="3021754"/>
            <a:ext cx="17103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8" name="Google Shape;1458;p250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8_Пользовательский макет">
  <p:cSld name="428_Пользовательский макет"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251"/>
          <p:cNvSpPr/>
          <p:nvPr>
            <p:ph idx="2" type="pic"/>
          </p:nvPr>
        </p:nvSpPr>
        <p:spPr>
          <a:xfrm>
            <a:off x="0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1" name="Google Shape;1461;p251"/>
          <p:cNvSpPr/>
          <p:nvPr>
            <p:ph idx="3" type="pic"/>
          </p:nvPr>
        </p:nvSpPr>
        <p:spPr>
          <a:xfrm>
            <a:off x="2940" y="3023989"/>
            <a:ext cx="17427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2" name="Google Shape;1462;p251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63" name="Google Shape;1463;p251"/>
          <p:cNvSpPr/>
          <p:nvPr>
            <p:ph idx="4" type="pic"/>
          </p:nvPr>
        </p:nvSpPr>
        <p:spPr>
          <a:xfrm>
            <a:off x="1858999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4" name="Google Shape;1464;p251"/>
          <p:cNvSpPr/>
          <p:nvPr>
            <p:ph idx="5" type="pic"/>
          </p:nvPr>
        </p:nvSpPr>
        <p:spPr>
          <a:xfrm>
            <a:off x="3717997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5" name="Google Shape;1465;p251"/>
          <p:cNvSpPr/>
          <p:nvPr>
            <p:ph idx="6" type="pic"/>
          </p:nvPr>
        </p:nvSpPr>
        <p:spPr>
          <a:xfrm>
            <a:off x="5576996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6" name="Google Shape;1466;p251"/>
          <p:cNvSpPr/>
          <p:nvPr>
            <p:ph idx="7" type="pic"/>
          </p:nvPr>
        </p:nvSpPr>
        <p:spPr>
          <a:xfrm>
            <a:off x="7435995" y="1106996"/>
            <a:ext cx="17103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7" name="Google Shape;1467;p251"/>
          <p:cNvSpPr/>
          <p:nvPr>
            <p:ph idx="8" type="pic"/>
          </p:nvPr>
        </p:nvSpPr>
        <p:spPr>
          <a:xfrm>
            <a:off x="1856813" y="3021754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8" name="Google Shape;1468;p251"/>
          <p:cNvSpPr/>
          <p:nvPr>
            <p:ph idx="9" type="pic"/>
          </p:nvPr>
        </p:nvSpPr>
        <p:spPr>
          <a:xfrm>
            <a:off x="3715811" y="3021754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9" name="Google Shape;1469;p251"/>
          <p:cNvSpPr/>
          <p:nvPr>
            <p:ph idx="13" type="pic"/>
          </p:nvPr>
        </p:nvSpPr>
        <p:spPr>
          <a:xfrm>
            <a:off x="5574810" y="3021754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0" name="Google Shape;1470;p251"/>
          <p:cNvSpPr/>
          <p:nvPr>
            <p:ph idx="14" type="pic"/>
          </p:nvPr>
        </p:nvSpPr>
        <p:spPr>
          <a:xfrm>
            <a:off x="7433808" y="3021754"/>
            <a:ext cx="17103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1" name="Google Shape;1471;p251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9_Пользовательский макет">
  <p:cSld name="429_Пользовательский макет"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252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74" name="Google Shape;1474;p252"/>
          <p:cNvSpPr/>
          <p:nvPr>
            <p:ph idx="2" type="pic"/>
          </p:nvPr>
        </p:nvSpPr>
        <p:spPr>
          <a:xfrm>
            <a:off x="1487934" y="1322995"/>
            <a:ext cx="19869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5" name="Google Shape;1475;p252"/>
          <p:cNvSpPr/>
          <p:nvPr>
            <p:ph idx="3" type="pic"/>
          </p:nvPr>
        </p:nvSpPr>
        <p:spPr>
          <a:xfrm>
            <a:off x="3598577" y="1322995"/>
            <a:ext cx="19869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6" name="Google Shape;1476;p252"/>
          <p:cNvSpPr/>
          <p:nvPr>
            <p:ph idx="4" type="pic"/>
          </p:nvPr>
        </p:nvSpPr>
        <p:spPr>
          <a:xfrm>
            <a:off x="5725384" y="1322995"/>
            <a:ext cx="19869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7" name="Google Shape;1477;p252"/>
          <p:cNvSpPr/>
          <p:nvPr>
            <p:ph idx="5" type="pic"/>
          </p:nvPr>
        </p:nvSpPr>
        <p:spPr>
          <a:xfrm>
            <a:off x="1485748" y="3948747"/>
            <a:ext cx="1986900" cy="1194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8" name="Google Shape;1478;p252"/>
          <p:cNvSpPr/>
          <p:nvPr>
            <p:ph idx="6" type="pic"/>
          </p:nvPr>
        </p:nvSpPr>
        <p:spPr>
          <a:xfrm>
            <a:off x="3596390" y="3266988"/>
            <a:ext cx="1986900" cy="187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9" name="Google Shape;1479;p252"/>
          <p:cNvSpPr/>
          <p:nvPr>
            <p:ph idx="7" type="pic"/>
          </p:nvPr>
        </p:nvSpPr>
        <p:spPr>
          <a:xfrm>
            <a:off x="5723197" y="3948747"/>
            <a:ext cx="1986900" cy="1194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0" name="Google Shape;1480;p252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0_Пользовательский макет">
  <p:cSld name="430_Пользовательский макет"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253"/>
          <p:cNvSpPr/>
          <p:nvPr>
            <p:ph idx="2" type="pic"/>
          </p:nvPr>
        </p:nvSpPr>
        <p:spPr>
          <a:xfrm>
            <a:off x="1487934" y="0"/>
            <a:ext cx="1986900" cy="1842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3" name="Google Shape;1483;p253"/>
          <p:cNvSpPr/>
          <p:nvPr>
            <p:ph idx="3" type="pic"/>
          </p:nvPr>
        </p:nvSpPr>
        <p:spPr>
          <a:xfrm>
            <a:off x="3598577" y="0"/>
            <a:ext cx="1986900" cy="1194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4" name="Google Shape;1484;p253"/>
          <p:cNvSpPr/>
          <p:nvPr>
            <p:ph idx="4" type="pic"/>
          </p:nvPr>
        </p:nvSpPr>
        <p:spPr>
          <a:xfrm>
            <a:off x="5725384" y="0"/>
            <a:ext cx="1986900" cy="1842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5" name="Google Shape;1485;p253"/>
          <p:cNvSpPr/>
          <p:nvPr>
            <p:ph idx="5" type="pic"/>
          </p:nvPr>
        </p:nvSpPr>
        <p:spPr>
          <a:xfrm>
            <a:off x="1485748" y="1950755"/>
            <a:ext cx="1986900" cy="2781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6" name="Google Shape;1486;p253"/>
          <p:cNvSpPr/>
          <p:nvPr>
            <p:ph idx="6" type="pic"/>
          </p:nvPr>
        </p:nvSpPr>
        <p:spPr>
          <a:xfrm>
            <a:off x="3596390" y="1302757"/>
            <a:ext cx="1986900" cy="342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7" name="Google Shape;1487;p253"/>
          <p:cNvSpPr/>
          <p:nvPr>
            <p:ph idx="7" type="pic"/>
          </p:nvPr>
        </p:nvSpPr>
        <p:spPr>
          <a:xfrm>
            <a:off x="5723197" y="1950755"/>
            <a:ext cx="1986900" cy="2781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8_Пользовательский макет">
  <p:cSld name="458_Пользовательский макет"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254"/>
          <p:cNvSpPr/>
          <p:nvPr>
            <p:ph idx="2" type="pic"/>
          </p:nvPr>
        </p:nvSpPr>
        <p:spPr>
          <a:xfrm>
            <a:off x="5759977" y="1"/>
            <a:ext cx="3384000" cy="513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A3E3E8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A3E3E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0" name="Google Shape;1490;p254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91" name="Google Shape;1491;p254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2" name="Google Shape;1492;p254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oints 1">
  <p:cSld name="CUSTOM_2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24" name="Google Shape;124;p26"/>
          <p:cNvSpPr txBox="1"/>
          <p:nvPr>
            <p:ph idx="1" type="body"/>
          </p:nvPr>
        </p:nvSpPr>
        <p:spPr>
          <a:xfrm>
            <a:off x="311700" y="2312475"/>
            <a:ext cx="22344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5" name="Google Shape;125;p26"/>
          <p:cNvSpPr txBox="1"/>
          <p:nvPr>
            <p:ph idx="2" type="subTitle"/>
          </p:nvPr>
        </p:nvSpPr>
        <p:spPr>
          <a:xfrm>
            <a:off x="311700" y="1547475"/>
            <a:ext cx="22344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angular-logo.png" id="126" name="Google Shape;12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6"/>
          <p:cNvSpPr txBox="1"/>
          <p:nvPr>
            <p:ph idx="3" type="body"/>
          </p:nvPr>
        </p:nvSpPr>
        <p:spPr>
          <a:xfrm>
            <a:off x="3456825" y="2312475"/>
            <a:ext cx="22344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○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■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○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■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○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Roboto Light"/>
              <a:buChar char="■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idx="4" type="body"/>
          </p:nvPr>
        </p:nvSpPr>
        <p:spPr>
          <a:xfrm>
            <a:off x="6601950" y="2312475"/>
            <a:ext cx="22344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9" name="Google Shape;129;p26"/>
          <p:cNvSpPr txBox="1"/>
          <p:nvPr>
            <p:ph idx="5" type="subTitle"/>
          </p:nvPr>
        </p:nvSpPr>
        <p:spPr>
          <a:xfrm>
            <a:off x="3456813" y="1547475"/>
            <a:ext cx="22344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30" name="Google Shape;130;p26"/>
          <p:cNvSpPr txBox="1"/>
          <p:nvPr>
            <p:ph idx="6" type="subTitle"/>
          </p:nvPr>
        </p:nvSpPr>
        <p:spPr>
          <a:xfrm>
            <a:off x="6601938" y="1547475"/>
            <a:ext cx="22344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9_Пользовательский макет">
  <p:cSld name="459_Пользовательский макет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55"/>
          <p:cNvSpPr/>
          <p:nvPr>
            <p:ph idx="2" type="pic"/>
          </p:nvPr>
        </p:nvSpPr>
        <p:spPr>
          <a:xfrm>
            <a:off x="5127137" y="1"/>
            <a:ext cx="4017000" cy="513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A3E3E8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A3E3E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5" name="Google Shape;1495;p255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96" name="Google Shape;1496;p255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7" name="Google Shape;1497;p255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0_Пользовательский макет">
  <p:cSld name="460_Пользовательский макет"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256"/>
          <p:cNvSpPr/>
          <p:nvPr>
            <p:ph idx="2" type="pic"/>
          </p:nvPr>
        </p:nvSpPr>
        <p:spPr>
          <a:xfrm>
            <a:off x="4968927" y="1"/>
            <a:ext cx="4175100" cy="513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A3E3E8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A3E3E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0" name="Google Shape;1500;p256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01" name="Google Shape;1501;p256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2" name="Google Shape;1502;p256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1_Пользовательский макет">
  <p:cSld name="461_Пользовательский макет"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57"/>
          <p:cNvSpPr/>
          <p:nvPr>
            <p:ph idx="2" type="pic"/>
          </p:nvPr>
        </p:nvSpPr>
        <p:spPr>
          <a:xfrm>
            <a:off x="4547033" y="1"/>
            <a:ext cx="4596900" cy="513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A3E3E8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A3E3E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5" name="Google Shape;1505;p257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06" name="Google Shape;1506;p257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7" name="Google Shape;1507;p257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2_Пользовательский макет">
  <p:cSld name="462_Пользовательский макет">
    <p:bg>
      <p:bgPr>
        <a:solidFill>
          <a:srgbClr val="202D52"/>
        </a:solidFill>
      </p:bgPr>
    </p:bg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258"/>
          <p:cNvSpPr/>
          <p:nvPr>
            <p:ph idx="2" type="pic"/>
          </p:nvPr>
        </p:nvSpPr>
        <p:spPr>
          <a:xfrm>
            <a:off x="5138887" y="-1"/>
            <a:ext cx="4017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A3E3E8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A3E3E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0" name="Google Shape;1510;p258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11" name="Google Shape;1511;p258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2" name="Google Shape;1512;p258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3_Пользовательский макет">
  <p:cSld name="463_Пользовательский макет">
    <p:bg>
      <p:bgPr>
        <a:solidFill>
          <a:srgbClr val="202D52"/>
        </a:solidFill>
      </p:bgPr>
    </p:bg>
    <p:spTree>
      <p:nvGrpSpPr>
        <p:cNvPr id="1513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259"/>
          <p:cNvSpPr/>
          <p:nvPr>
            <p:ph idx="2" type="pic"/>
          </p:nvPr>
        </p:nvSpPr>
        <p:spPr>
          <a:xfrm>
            <a:off x="5030991" y="-1"/>
            <a:ext cx="41247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A3E3E8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A3E3E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5" name="Google Shape;1515;p259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16" name="Google Shape;1516;p259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7" name="Google Shape;1517;p259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4_Пользовательский макет">
  <p:cSld name="464_Пользовательский макет">
    <p:bg>
      <p:bgPr>
        <a:solidFill>
          <a:srgbClr val="202D52"/>
        </a:solidFill>
      </p:bgPr>
    </p:bg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260"/>
          <p:cNvSpPr/>
          <p:nvPr>
            <p:ph idx="2" type="pic"/>
          </p:nvPr>
        </p:nvSpPr>
        <p:spPr>
          <a:xfrm>
            <a:off x="4949992" y="-1"/>
            <a:ext cx="42057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A3E3E8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A3E3E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0" name="Google Shape;1520;p260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21" name="Google Shape;1521;p260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2" name="Google Shape;1522;p260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1_Пользовательский макет">
  <p:cSld name="451_Пользовательский макет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61"/>
          <p:cNvSpPr/>
          <p:nvPr>
            <p:ph idx="2" type="pic"/>
          </p:nvPr>
        </p:nvSpPr>
        <p:spPr>
          <a:xfrm>
            <a:off x="0" y="0"/>
            <a:ext cx="9144000" cy="3165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A3E3E8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A3E3E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5" name="Google Shape;1525;p261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26" name="Google Shape;1526;p261"/>
          <p:cNvSpPr txBox="1"/>
          <p:nvPr>
            <p:ph idx="1" type="body"/>
          </p:nvPr>
        </p:nvSpPr>
        <p:spPr>
          <a:xfrm>
            <a:off x="600704" y="3354749"/>
            <a:ext cx="7940100" cy="11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2_Пользовательский макет">
  <p:cSld name="312_Пользовательский макет"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262"/>
          <p:cNvSpPr txBox="1"/>
          <p:nvPr>
            <p:ph type="title"/>
          </p:nvPr>
        </p:nvSpPr>
        <p:spPr>
          <a:xfrm>
            <a:off x="600642" y="627760"/>
            <a:ext cx="31614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29" name="Google Shape;1529;p262"/>
          <p:cNvSpPr txBox="1"/>
          <p:nvPr>
            <p:ph idx="1" type="body"/>
          </p:nvPr>
        </p:nvSpPr>
        <p:spPr>
          <a:xfrm>
            <a:off x="600642" y="1950755"/>
            <a:ext cx="31614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62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1" name="Google Shape;1531;p262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4_Пользовательский макет">
  <p:cSld name="74_Пользовательский макет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3" name="Google Shape;1533;p2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36712" y="1113758"/>
            <a:ext cx="4670577" cy="2914052"/>
          </a:xfrm>
          <a:prstGeom prst="rect">
            <a:avLst/>
          </a:prstGeom>
          <a:noFill/>
          <a:ln>
            <a:noFill/>
          </a:ln>
        </p:spPr>
      </p:pic>
      <p:sp>
        <p:nvSpPr>
          <p:cNvPr id="1534" name="Google Shape;1534;p263"/>
          <p:cNvSpPr/>
          <p:nvPr>
            <p:ph idx="2" type="pic"/>
          </p:nvPr>
        </p:nvSpPr>
        <p:spPr>
          <a:xfrm>
            <a:off x="3185559" y="1554855"/>
            <a:ext cx="2712900" cy="1474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63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6" name="Google Shape;1536;p263"/>
          <p:cNvSpPr txBox="1"/>
          <p:nvPr>
            <p:ph type="title"/>
          </p:nvPr>
        </p:nvSpPr>
        <p:spPr>
          <a:xfrm>
            <a:off x="600641" y="492760"/>
            <a:ext cx="78321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37" name="Google Shape;1537;p263"/>
          <p:cNvSpPr txBox="1"/>
          <p:nvPr>
            <p:ph idx="1" type="body"/>
          </p:nvPr>
        </p:nvSpPr>
        <p:spPr>
          <a:xfrm>
            <a:off x="600641" y="4009923"/>
            <a:ext cx="7832100" cy="3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8" name="Google Shape;1538;p263"/>
          <p:cNvSpPr/>
          <p:nvPr/>
        </p:nvSpPr>
        <p:spPr>
          <a:xfrm>
            <a:off x="366832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4_Пользовательский макет">
  <p:cSld name="84_Пользовательский макет"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0" name="Google Shape;1540;p2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978011" y="843759"/>
            <a:ext cx="6539113" cy="4079862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264"/>
          <p:cNvSpPr/>
          <p:nvPr>
            <p:ph idx="2" type="pic"/>
          </p:nvPr>
        </p:nvSpPr>
        <p:spPr>
          <a:xfrm>
            <a:off x="5276493" y="1463010"/>
            <a:ext cx="3856500" cy="2095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2" name="Google Shape;1542;p264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3" name="Google Shape;1543;p264"/>
          <p:cNvSpPr txBox="1"/>
          <p:nvPr>
            <p:ph type="title"/>
          </p:nvPr>
        </p:nvSpPr>
        <p:spPr>
          <a:xfrm>
            <a:off x="600642" y="627760"/>
            <a:ext cx="31614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44" name="Google Shape;1544;p264"/>
          <p:cNvSpPr txBox="1"/>
          <p:nvPr>
            <p:ph idx="1" type="body"/>
          </p:nvPr>
        </p:nvSpPr>
        <p:spPr>
          <a:xfrm>
            <a:off x="600642" y="1950755"/>
            <a:ext cx="31614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64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">
  <p:cSld name="CUSTOM_7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8_Пользовательский макет">
  <p:cSld name="88_Пользовательский макет"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265"/>
          <p:cNvSpPr/>
          <p:nvPr>
            <p:ph idx="2" type="pic"/>
          </p:nvPr>
        </p:nvSpPr>
        <p:spPr>
          <a:xfrm>
            <a:off x="5479439" y="1249196"/>
            <a:ext cx="2902200" cy="477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8" name="Google Shape;1548;p265"/>
          <p:cNvSpPr txBox="1"/>
          <p:nvPr>
            <p:ph idx="12" type="sldNum"/>
          </p:nvPr>
        </p:nvSpPr>
        <p:spPr>
          <a:xfrm>
            <a:off x="7055612" y="4695713"/>
            <a:ext cx="21336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3600">
                <a:solidFill>
                  <a:srgbClr val="F2F2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9" name="Google Shape;1549;p265"/>
          <p:cNvSpPr txBox="1"/>
          <p:nvPr>
            <p:ph type="title"/>
          </p:nvPr>
        </p:nvSpPr>
        <p:spPr>
          <a:xfrm>
            <a:off x="603076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50" name="Google Shape;1550;p265"/>
          <p:cNvSpPr txBox="1"/>
          <p:nvPr>
            <p:ph idx="1" type="body"/>
          </p:nvPr>
        </p:nvSpPr>
        <p:spPr>
          <a:xfrm>
            <a:off x="603076" y="1956162"/>
            <a:ext cx="3186000" cy="25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65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8_Пользовательский макет">
  <p:cSld name="78_Пользовательский макет"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266"/>
          <p:cNvSpPr/>
          <p:nvPr>
            <p:ph idx="2" type="pic"/>
          </p:nvPr>
        </p:nvSpPr>
        <p:spPr>
          <a:xfrm>
            <a:off x="1756089" y="1250161"/>
            <a:ext cx="1567800" cy="2582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4" name="Google Shape;1554;p266"/>
          <p:cNvSpPr/>
          <p:nvPr>
            <p:ph idx="3" type="pic"/>
          </p:nvPr>
        </p:nvSpPr>
        <p:spPr>
          <a:xfrm>
            <a:off x="722014" y="1440535"/>
            <a:ext cx="966300" cy="2210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5" name="Google Shape;1555;p266"/>
          <p:cNvSpPr/>
          <p:nvPr>
            <p:ph idx="4" type="pic"/>
          </p:nvPr>
        </p:nvSpPr>
        <p:spPr>
          <a:xfrm>
            <a:off x="3400823" y="1440534"/>
            <a:ext cx="974700" cy="2210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6" name="Google Shape;1556;p266"/>
          <p:cNvSpPr txBox="1"/>
          <p:nvPr>
            <p:ph idx="1" type="body"/>
          </p:nvPr>
        </p:nvSpPr>
        <p:spPr>
          <a:xfrm>
            <a:off x="5192988" y="1956162"/>
            <a:ext cx="3186000" cy="25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66"/>
          <p:cNvSpPr txBox="1"/>
          <p:nvPr>
            <p:ph type="title"/>
          </p:nvPr>
        </p:nvSpPr>
        <p:spPr>
          <a:xfrm>
            <a:off x="5192749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58" name="Google Shape;1558;p266"/>
          <p:cNvSpPr/>
          <p:nvPr/>
        </p:nvSpPr>
        <p:spPr>
          <a:xfrm>
            <a:off x="6704959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7_Пользовательский макет">
  <p:cSld name="87_Пользовательский макет">
    <p:spTree>
      <p:nvGrpSpPr>
        <p:cNvPr id="1559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267"/>
          <p:cNvSpPr/>
          <p:nvPr/>
        </p:nvSpPr>
        <p:spPr>
          <a:xfrm>
            <a:off x="0" y="788978"/>
            <a:ext cx="9144000" cy="359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1" name="Google Shape;1561;p267"/>
          <p:cNvSpPr txBox="1"/>
          <p:nvPr>
            <p:ph idx="1" type="body"/>
          </p:nvPr>
        </p:nvSpPr>
        <p:spPr>
          <a:xfrm>
            <a:off x="611499" y="1248757"/>
            <a:ext cx="2522100" cy="27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2" name="Google Shape;1562;p267"/>
          <p:cNvSpPr/>
          <p:nvPr/>
        </p:nvSpPr>
        <p:spPr>
          <a:xfrm>
            <a:off x="3623862" y="303761"/>
            <a:ext cx="2402907" cy="4396808"/>
          </a:xfrm>
          <a:custGeom>
            <a:rect b="b" l="l" r="r" t="t"/>
            <a:pathLst>
              <a:path extrusionOk="0" h="12385376" w="6768752">
                <a:moveTo>
                  <a:pt x="188845" y="0"/>
                </a:moveTo>
                <a:lnTo>
                  <a:pt x="6579907" y="0"/>
                </a:lnTo>
                <a:cubicBezTo>
                  <a:pt x="6684203" y="0"/>
                  <a:pt x="6768752" y="84549"/>
                  <a:pt x="6768752" y="188845"/>
                </a:cubicBezTo>
                <a:lnTo>
                  <a:pt x="6768752" y="1296144"/>
                </a:lnTo>
                <a:lnTo>
                  <a:pt x="6768752" y="12385376"/>
                </a:lnTo>
                <a:lnTo>
                  <a:pt x="0" y="12385376"/>
                </a:lnTo>
                <a:lnTo>
                  <a:pt x="0" y="1296144"/>
                </a:lnTo>
                <a:lnTo>
                  <a:pt x="0" y="188845"/>
                </a:lnTo>
                <a:cubicBezTo>
                  <a:pt x="0" y="84549"/>
                  <a:pt x="84549" y="0"/>
                  <a:pt x="1888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3" name="Google Shape;1563;p267"/>
          <p:cNvSpPr/>
          <p:nvPr/>
        </p:nvSpPr>
        <p:spPr>
          <a:xfrm>
            <a:off x="3623862" y="303761"/>
            <a:ext cx="2402907" cy="703158"/>
          </a:xfrm>
          <a:custGeom>
            <a:rect b="b" l="l" r="r" t="t"/>
            <a:pathLst>
              <a:path extrusionOk="0" h="1296144" w="6768752">
                <a:moveTo>
                  <a:pt x="188845" y="0"/>
                </a:moveTo>
                <a:lnTo>
                  <a:pt x="6579907" y="0"/>
                </a:lnTo>
                <a:cubicBezTo>
                  <a:pt x="6684203" y="0"/>
                  <a:pt x="6768752" y="84549"/>
                  <a:pt x="6768752" y="188845"/>
                </a:cubicBezTo>
                <a:lnTo>
                  <a:pt x="6768752" y="1296144"/>
                </a:lnTo>
                <a:lnTo>
                  <a:pt x="0" y="1296144"/>
                </a:lnTo>
                <a:lnTo>
                  <a:pt x="0" y="188845"/>
                </a:lnTo>
                <a:cubicBezTo>
                  <a:pt x="0" y="84549"/>
                  <a:pt x="84549" y="0"/>
                  <a:pt x="188845" y="0"/>
                </a:cubicBezTo>
                <a:close/>
              </a:path>
            </a:pathLst>
          </a:custGeom>
          <a:solidFill>
            <a:srgbClr val="53506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64" name="Google Shape;1564;p267"/>
          <p:cNvGrpSpPr/>
          <p:nvPr/>
        </p:nvGrpSpPr>
        <p:grpSpPr>
          <a:xfrm>
            <a:off x="3751393" y="410234"/>
            <a:ext cx="435706" cy="116377"/>
            <a:chOff x="9968502" y="1028886"/>
            <a:chExt cx="857013" cy="235200"/>
          </a:xfrm>
        </p:grpSpPr>
        <p:sp>
          <p:nvSpPr>
            <p:cNvPr id="1565" name="Google Shape;1565;p267"/>
            <p:cNvSpPr/>
            <p:nvPr/>
          </p:nvSpPr>
          <p:spPr>
            <a:xfrm>
              <a:off x="9968502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p267"/>
            <p:cNvSpPr/>
            <p:nvPr/>
          </p:nvSpPr>
          <p:spPr>
            <a:xfrm>
              <a:off x="10282709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267"/>
            <p:cNvSpPr/>
            <p:nvPr/>
          </p:nvSpPr>
          <p:spPr>
            <a:xfrm>
              <a:off x="10596916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68" name="Google Shape;1568;p267"/>
          <p:cNvSpPr/>
          <p:nvPr/>
        </p:nvSpPr>
        <p:spPr>
          <a:xfrm>
            <a:off x="6316792" y="303761"/>
            <a:ext cx="2402907" cy="4396808"/>
          </a:xfrm>
          <a:custGeom>
            <a:rect b="b" l="l" r="r" t="t"/>
            <a:pathLst>
              <a:path extrusionOk="0" h="12385376" w="6768752">
                <a:moveTo>
                  <a:pt x="188845" y="0"/>
                </a:moveTo>
                <a:lnTo>
                  <a:pt x="6579907" y="0"/>
                </a:lnTo>
                <a:cubicBezTo>
                  <a:pt x="6684203" y="0"/>
                  <a:pt x="6768752" y="84549"/>
                  <a:pt x="6768752" y="188845"/>
                </a:cubicBezTo>
                <a:lnTo>
                  <a:pt x="6768752" y="1296144"/>
                </a:lnTo>
                <a:lnTo>
                  <a:pt x="6768752" y="12385376"/>
                </a:lnTo>
                <a:lnTo>
                  <a:pt x="0" y="12385376"/>
                </a:lnTo>
                <a:lnTo>
                  <a:pt x="0" y="1296144"/>
                </a:lnTo>
                <a:lnTo>
                  <a:pt x="0" y="188845"/>
                </a:lnTo>
                <a:cubicBezTo>
                  <a:pt x="0" y="84549"/>
                  <a:pt x="84549" y="0"/>
                  <a:pt x="1888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9" name="Google Shape;1569;p267"/>
          <p:cNvSpPr/>
          <p:nvPr/>
        </p:nvSpPr>
        <p:spPr>
          <a:xfrm>
            <a:off x="6316792" y="303761"/>
            <a:ext cx="2402907" cy="622149"/>
          </a:xfrm>
          <a:custGeom>
            <a:rect b="b" l="l" r="r" t="t"/>
            <a:pathLst>
              <a:path extrusionOk="0" h="1296144" w="6768752">
                <a:moveTo>
                  <a:pt x="188845" y="0"/>
                </a:moveTo>
                <a:lnTo>
                  <a:pt x="6579907" y="0"/>
                </a:lnTo>
                <a:cubicBezTo>
                  <a:pt x="6684203" y="0"/>
                  <a:pt x="6768752" y="84549"/>
                  <a:pt x="6768752" y="188845"/>
                </a:cubicBezTo>
                <a:lnTo>
                  <a:pt x="6768752" y="1296144"/>
                </a:lnTo>
                <a:lnTo>
                  <a:pt x="0" y="1296144"/>
                </a:lnTo>
                <a:lnTo>
                  <a:pt x="0" y="188845"/>
                </a:lnTo>
                <a:cubicBezTo>
                  <a:pt x="0" y="84549"/>
                  <a:pt x="84549" y="0"/>
                  <a:pt x="188845" y="0"/>
                </a:cubicBezTo>
                <a:close/>
              </a:path>
            </a:pathLst>
          </a:custGeom>
          <a:solidFill>
            <a:srgbClr val="53506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70" name="Google Shape;1570;p267"/>
          <p:cNvGrpSpPr/>
          <p:nvPr/>
        </p:nvGrpSpPr>
        <p:grpSpPr>
          <a:xfrm>
            <a:off x="6444323" y="410234"/>
            <a:ext cx="435706" cy="116377"/>
            <a:chOff x="9968502" y="1028886"/>
            <a:chExt cx="857013" cy="235200"/>
          </a:xfrm>
        </p:grpSpPr>
        <p:sp>
          <p:nvSpPr>
            <p:cNvPr id="1571" name="Google Shape;1571;p267"/>
            <p:cNvSpPr/>
            <p:nvPr/>
          </p:nvSpPr>
          <p:spPr>
            <a:xfrm>
              <a:off x="9968502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1572;p267"/>
            <p:cNvSpPr/>
            <p:nvPr/>
          </p:nvSpPr>
          <p:spPr>
            <a:xfrm>
              <a:off x="10282709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Google Shape;1573;p267"/>
            <p:cNvSpPr/>
            <p:nvPr/>
          </p:nvSpPr>
          <p:spPr>
            <a:xfrm>
              <a:off x="10596916" y="1028886"/>
              <a:ext cx="228600" cy="235200"/>
            </a:xfrm>
            <a:prstGeom prst="ellipse">
              <a:avLst/>
            </a:prstGeom>
            <a:solidFill>
              <a:schemeClr val="lt1">
                <a:alpha val="35690"/>
              </a:schemeClr>
            </a:solidFill>
            <a:ln>
              <a:noFill/>
            </a:ln>
          </p:spPr>
          <p:txBody>
            <a:bodyPr anchorCtr="0" anchor="ctr" bIns="17125" lIns="34275" spcFirstLastPara="1" rIns="34275" wrap="square" tIns="17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74" name="Google Shape;1574;p267"/>
          <p:cNvSpPr/>
          <p:nvPr>
            <p:ph idx="2" type="pic"/>
          </p:nvPr>
        </p:nvSpPr>
        <p:spPr>
          <a:xfrm>
            <a:off x="6316792" y="627760"/>
            <a:ext cx="2400900" cy="4096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5" name="Google Shape;1575;p267"/>
          <p:cNvSpPr/>
          <p:nvPr>
            <p:ph idx="3" type="pic"/>
          </p:nvPr>
        </p:nvSpPr>
        <p:spPr>
          <a:xfrm>
            <a:off x="3623862" y="627760"/>
            <a:ext cx="2400900" cy="4096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Пользовательский макет">
  <p:cSld name="80_Пользовательский макет"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268"/>
          <p:cNvSpPr/>
          <p:nvPr>
            <p:ph idx="2" type="pic"/>
          </p:nvPr>
        </p:nvSpPr>
        <p:spPr>
          <a:xfrm>
            <a:off x="1262748" y="1793556"/>
            <a:ext cx="1728000" cy="121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68"/>
          <p:cNvSpPr/>
          <p:nvPr>
            <p:ph idx="3" type="pic"/>
          </p:nvPr>
        </p:nvSpPr>
        <p:spPr>
          <a:xfrm>
            <a:off x="6166422" y="1793556"/>
            <a:ext cx="1712400" cy="121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68"/>
          <p:cNvSpPr/>
          <p:nvPr>
            <p:ph idx="4" type="pic"/>
          </p:nvPr>
        </p:nvSpPr>
        <p:spPr>
          <a:xfrm>
            <a:off x="3154273" y="1518756"/>
            <a:ext cx="2848500" cy="1585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68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1" name="Google Shape;1581;p268"/>
          <p:cNvSpPr txBox="1"/>
          <p:nvPr>
            <p:ph type="title"/>
          </p:nvPr>
        </p:nvSpPr>
        <p:spPr>
          <a:xfrm>
            <a:off x="600641" y="384761"/>
            <a:ext cx="7947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82" name="Google Shape;1582;p268"/>
          <p:cNvSpPr txBox="1"/>
          <p:nvPr>
            <p:ph idx="1" type="body"/>
          </p:nvPr>
        </p:nvSpPr>
        <p:spPr>
          <a:xfrm>
            <a:off x="600641" y="3759748"/>
            <a:ext cx="79470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3" name="Google Shape;1583;p268"/>
          <p:cNvSpPr/>
          <p:nvPr/>
        </p:nvSpPr>
        <p:spPr>
          <a:xfrm>
            <a:off x="366832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2_Пользовательский макет">
  <p:cSld name="82_Пользовательский макет"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269"/>
          <p:cNvSpPr/>
          <p:nvPr>
            <p:ph idx="2" type="pic"/>
          </p:nvPr>
        </p:nvSpPr>
        <p:spPr>
          <a:xfrm>
            <a:off x="6156795" y="-40395"/>
            <a:ext cx="3293700" cy="4390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69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7" name="Google Shape;1587;p269"/>
          <p:cNvSpPr txBox="1"/>
          <p:nvPr>
            <p:ph type="title"/>
          </p:nvPr>
        </p:nvSpPr>
        <p:spPr>
          <a:xfrm>
            <a:off x="600642" y="627760"/>
            <a:ext cx="31614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88" name="Google Shape;1588;p269"/>
          <p:cNvSpPr txBox="1"/>
          <p:nvPr>
            <p:ph idx="1" type="body"/>
          </p:nvPr>
        </p:nvSpPr>
        <p:spPr>
          <a:xfrm>
            <a:off x="600642" y="1950755"/>
            <a:ext cx="31614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9" name="Google Shape;1589;p269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2_Пользовательский макет">
  <p:cSld name="92_Пользовательский макет"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1" name="Google Shape;1591;p270"/>
          <p:cNvCxnSpPr/>
          <p:nvPr/>
        </p:nvCxnSpPr>
        <p:spPr>
          <a:xfrm>
            <a:off x="4206857" y="3363767"/>
            <a:ext cx="4937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2" name="Google Shape;1592;p270"/>
          <p:cNvSpPr txBox="1"/>
          <p:nvPr>
            <p:ph idx="1" type="body"/>
          </p:nvPr>
        </p:nvSpPr>
        <p:spPr>
          <a:xfrm>
            <a:off x="4896015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70"/>
          <p:cNvSpPr txBox="1"/>
          <p:nvPr>
            <p:ph idx="2" type="body"/>
          </p:nvPr>
        </p:nvSpPr>
        <p:spPr>
          <a:xfrm>
            <a:off x="6867105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70"/>
          <p:cNvSpPr txBox="1"/>
          <p:nvPr>
            <p:ph type="title"/>
          </p:nvPr>
        </p:nvSpPr>
        <p:spPr>
          <a:xfrm>
            <a:off x="600642" y="627760"/>
            <a:ext cx="28914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95" name="Google Shape;1595;p270"/>
          <p:cNvSpPr txBox="1"/>
          <p:nvPr>
            <p:ph idx="3" type="body"/>
          </p:nvPr>
        </p:nvSpPr>
        <p:spPr>
          <a:xfrm>
            <a:off x="600642" y="2355753"/>
            <a:ext cx="2891400" cy="18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6" name="Google Shape;1596;p270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3_Пользовательский макет">
  <p:cSld name="93_Пользовательский макет"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8" name="Google Shape;1598;p271"/>
          <p:cNvCxnSpPr/>
          <p:nvPr/>
        </p:nvCxnSpPr>
        <p:spPr>
          <a:xfrm>
            <a:off x="0" y="3363767"/>
            <a:ext cx="8190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9" name="Google Shape;1599;p271"/>
          <p:cNvSpPr txBox="1"/>
          <p:nvPr>
            <p:ph idx="1" type="body"/>
          </p:nvPr>
        </p:nvSpPr>
        <p:spPr>
          <a:xfrm>
            <a:off x="3829466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71"/>
          <p:cNvSpPr txBox="1"/>
          <p:nvPr>
            <p:ph idx="2" type="body"/>
          </p:nvPr>
        </p:nvSpPr>
        <p:spPr>
          <a:xfrm>
            <a:off x="7191121" y="1545756"/>
            <a:ext cx="1539000" cy="11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1" name="Google Shape;1601;p271"/>
          <p:cNvSpPr txBox="1"/>
          <p:nvPr>
            <p:ph idx="3" type="body"/>
          </p:nvPr>
        </p:nvSpPr>
        <p:spPr>
          <a:xfrm>
            <a:off x="467811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2" name="Google Shape;1602;p271"/>
          <p:cNvSpPr txBox="1"/>
          <p:nvPr>
            <p:ph idx="4" type="body"/>
          </p:nvPr>
        </p:nvSpPr>
        <p:spPr>
          <a:xfrm>
            <a:off x="5510293" y="1923755"/>
            <a:ext cx="1539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3" name="Google Shape;1603;p271"/>
          <p:cNvSpPr txBox="1"/>
          <p:nvPr>
            <p:ph idx="5" type="body"/>
          </p:nvPr>
        </p:nvSpPr>
        <p:spPr>
          <a:xfrm>
            <a:off x="2148639" y="1545756"/>
            <a:ext cx="1539000" cy="11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4" name="Google Shape;1604;p271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4_Пользовательский макет">
  <p:cSld name="94_Пользовательский макет"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272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cxnSp>
        <p:nvCxnSpPr>
          <p:cNvPr id="1607" name="Google Shape;1607;p272"/>
          <p:cNvCxnSpPr/>
          <p:nvPr/>
        </p:nvCxnSpPr>
        <p:spPr>
          <a:xfrm>
            <a:off x="0" y="3299867"/>
            <a:ext cx="9144000" cy="0"/>
          </a:xfrm>
          <a:prstGeom prst="straightConnector1">
            <a:avLst/>
          </a:prstGeom>
          <a:noFill/>
          <a:ln cap="flat" cmpd="sng" w="6381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08" name="Google Shape;1608;p272"/>
          <p:cNvSpPr/>
          <p:nvPr>
            <p:ph idx="2" type="pic"/>
          </p:nvPr>
        </p:nvSpPr>
        <p:spPr>
          <a:xfrm>
            <a:off x="833830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9" name="Google Shape;1609;p272"/>
          <p:cNvSpPr/>
          <p:nvPr>
            <p:ph idx="3" type="pic"/>
          </p:nvPr>
        </p:nvSpPr>
        <p:spPr>
          <a:xfrm>
            <a:off x="2379381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0" name="Google Shape;1610;p272"/>
          <p:cNvSpPr/>
          <p:nvPr>
            <p:ph idx="4" type="pic"/>
          </p:nvPr>
        </p:nvSpPr>
        <p:spPr>
          <a:xfrm>
            <a:off x="3924932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1" name="Google Shape;1611;p272"/>
          <p:cNvSpPr/>
          <p:nvPr>
            <p:ph idx="5" type="pic"/>
          </p:nvPr>
        </p:nvSpPr>
        <p:spPr>
          <a:xfrm>
            <a:off x="5470484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2" name="Google Shape;1612;p272"/>
          <p:cNvSpPr/>
          <p:nvPr>
            <p:ph idx="6" type="pic"/>
          </p:nvPr>
        </p:nvSpPr>
        <p:spPr>
          <a:xfrm>
            <a:off x="7016035" y="1977755"/>
            <a:ext cx="1375200" cy="118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3" name="Google Shape;1613;p272"/>
          <p:cNvSpPr txBox="1"/>
          <p:nvPr>
            <p:ph idx="1" type="body"/>
          </p:nvPr>
        </p:nvSpPr>
        <p:spPr>
          <a:xfrm>
            <a:off x="890519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4" name="Google Shape;1614;p272"/>
          <p:cNvSpPr txBox="1"/>
          <p:nvPr>
            <p:ph idx="7" type="body"/>
          </p:nvPr>
        </p:nvSpPr>
        <p:spPr>
          <a:xfrm>
            <a:off x="2438627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5" name="Google Shape;1615;p272"/>
          <p:cNvSpPr txBox="1"/>
          <p:nvPr>
            <p:ph idx="8" type="body"/>
          </p:nvPr>
        </p:nvSpPr>
        <p:spPr>
          <a:xfrm>
            <a:off x="3986735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6" name="Google Shape;1616;p272"/>
          <p:cNvSpPr txBox="1"/>
          <p:nvPr>
            <p:ph idx="9" type="body"/>
          </p:nvPr>
        </p:nvSpPr>
        <p:spPr>
          <a:xfrm>
            <a:off x="5534844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7" name="Google Shape;1617;p272"/>
          <p:cNvSpPr txBox="1"/>
          <p:nvPr>
            <p:ph idx="13" type="body"/>
          </p:nvPr>
        </p:nvSpPr>
        <p:spPr>
          <a:xfrm>
            <a:off x="7082952" y="3596866"/>
            <a:ext cx="12501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5_Пользовательский макет">
  <p:cSld name="95_Пользовательский макет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73"/>
          <p:cNvSpPr/>
          <p:nvPr>
            <p:ph idx="2" type="pic"/>
          </p:nvPr>
        </p:nvSpPr>
        <p:spPr>
          <a:xfrm>
            <a:off x="0" y="2221636"/>
            <a:ext cx="9144000" cy="1214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0" name="Google Shape;1620;p273"/>
          <p:cNvSpPr txBox="1"/>
          <p:nvPr>
            <p:ph idx="1" type="body"/>
          </p:nvPr>
        </p:nvSpPr>
        <p:spPr>
          <a:xfrm>
            <a:off x="7163950" y="3542867"/>
            <a:ext cx="1458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1" name="Google Shape;1621;p273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622" name="Google Shape;1622;p273"/>
          <p:cNvSpPr txBox="1"/>
          <p:nvPr>
            <p:ph idx="3" type="body"/>
          </p:nvPr>
        </p:nvSpPr>
        <p:spPr>
          <a:xfrm>
            <a:off x="5543981" y="3542866"/>
            <a:ext cx="1458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3" name="Google Shape;1623;p273"/>
          <p:cNvSpPr txBox="1"/>
          <p:nvPr>
            <p:ph idx="4" type="body"/>
          </p:nvPr>
        </p:nvSpPr>
        <p:spPr>
          <a:xfrm>
            <a:off x="3924012" y="3542866"/>
            <a:ext cx="1458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4" name="Google Shape;1624;p273"/>
          <p:cNvSpPr txBox="1"/>
          <p:nvPr>
            <p:ph idx="5" type="body"/>
          </p:nvPr>
        </p:nvSpPr>
        <p:spPr>
          <a:xfrm>
            <a:off x="765073" y="2112754"/>
            <a:ext cx="2943000" cy="13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704850" lvl="0" marL="4572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Arial"/>
              <a:buChar char="•"/>
              <a:defRPr b="1" i="0" sz="75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6_Пользовательский макет">
  <p:cSld name="96_Пользовательский макет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74"/>
          <p:cNvSpPr/>
          <p:nvPr/>
        </p:nvSpPr>
        <p:spPr>
          <a:xfrm>
            <a:off x="3654018" y="2221636"/>
            <a:ext cx="5490000" cy="121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7" name="Google Shape;1627;p274"/>
          <p:cNvSpPr/>
          <p:nvPr/>
        </p:nvSpPr>
        <p:spPr>
          <a:xfrm>
            <a:off x="5381984" y="2221636"/>
            <a:ext cx="1728000" cy="121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8" name="Google Shape;1628;p274"/>
          <p:cNvSpPr/>
          <p:nvPr>
            <p:ph idx="2" type="pic"/>
          </p:nvPr>
        </p:nvSpPr>
        <p:spPr>
          <a:xfrm>
            <a:off x="0" y="2221636"/>
            <a:ext cx="3654000" cy="1214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9" name="Google Shape;1629;p274"/>
          <p:cNvSpPr txBox="1"/>
          <p:nvPr>
            <p:ph idx="1" type="body"/>
          </p:nvPr>
        </p:nvSpPr>
        <p:spPr>
          <a:xfrm>
            <a:off x="7302077" y="3542867"/>
            <a:ext cx="13254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0" name="Google Shape;1630;p274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631" name="Google Shape;1631;p274"/>
          <p:cNvSpPr txBox="1"/>
          <p:nvPr>
            <p:ph idx="3" type="body"/>
          </p:nvPr>
        </p:nvSpPr>
        <p:spPr>
          <a:xfrm>
            <a:off x="5610253" y="3542866"/>
            <a:ext cx="13254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2" name="Google Shape;1632;p274"/>
          <p:cNvSpPr txBox="1"/>
          <p:nvPr>
            <p:ph idx="4" type="body"/>
          </p:nvPr>
        </p:nvSpPr>
        <p:spPr>
          <a:xfrm>
            <a:off x="3924012" y="3542866"/>
            <a:ext cx="14580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3" name="Google Shape;1633;p274"/>
          <p:cNvSpPr/>
          <p:nvPr/>
        </p:nvSpPr>
        <p:spPr>
          <a:xfrm>
            <a:off x="3654018" y="2221636"/>
            <a:ext cx="1728000" cy="121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4" name="Google Shape;1634;p274"/>
          <p:cNvSpPr txBox="1"/>
          <p:nvPr>
            <p:ph idx="5" type="body"/>
          </p:nvPr>
        </p:nvSpPr>
        <p:spPr>
          <a:xfrm>
            <a:off x="7298948" y="2814752"/>
            <a:ext cx="1325400" cy="4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5" name="Google Shape;1635;p274"/>
          <p:cNvSpPr txBox="1"/>
          <p:nvPr>
            <p:ph idx="6" type="body"/>
          </p:nvPr>
        </p:nvSpPr>
        <p:spPr>
          <a:xfrm>
            <a:off x="5607124" y="2814752"/>
            <a:ext cx="1325400" cy="4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6" name="Google Shape;1636;p274"/>
          <p:cNvSpPr txBox="1"/>
          <p:nvPr>
            <p:ph idx="7" type="body"/>
          </p:nvPr>
        </p:nvSpPr>
        <p:spPr>
          <a:xfrm>
            <a:off x="3920883" y="2814751"/>
            <a:ext cx="1458000" cy="4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6_Пользовательский макет">
  <p:cSld name="156_Пользовательский макет">
    <p:bg>
      <p:bgPr>
        <a:gradFill>
          <a:gsLst>
            <a:gs pos="0">
              <a:srgbClr val="30007E"/>
            </a:gs>
            <a:gs pos="8000">
              <a:srgbClr val="30007E"/>
            </a:gs>
            <a:gs pos="100000">
              <a:srgbClr val="040941"/>
            </a:gs>
          </a:gsLst>
          <a:lin ang="13800146" scaled="0"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7_Пользовательский макет">
  <p:cSld name="97_Пользовательский макет"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275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639" name="Google Shape;1639;p275"/>
          <p:cNvSpPr/>
          <p:nvPr>
            <p:ph idx="2" type="pic"/>
          </p:nvPr>
        </p:nvSpPr>
        <p:spPr>
          <a:xfrm>
            <a:off x="850916" y="2030596"/>
            <a:ext cx="1716900" cy="1250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0" name="Google Shape;1640;p275"/>
          <p:cNvSpPr txBox="1"/>
          <p:nvPr>
            <p:ph idx="1" type="body"/>
          </p:nvPr>
        </p:nvSpPr>
        <p:spPr>
          <a:xfrm>
            <a:off x="849426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1" name="Google Shape;1641;p275"/>
          <p:cNvSpPr/>
          <p:nvPr>
            <p:ph idx="3" type="pic"/>
          </p:nvPr>
        </p:nvSpPr>
        <p:spPr>
          <a:xfrm>
            <a:off x="2936068" y="1910987"/>
            <a:ext cx="1716900" cy="1364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2" name="Google Shape;1642;p275"/>
          <p:cNvSpPr txBox="1"/>
          <p:nvPr>
            <p:ph idx="4" type="body"/>
          </p:nvPr>
        </p:nvSpPr>
        <p:spPr>
          <a:xfrm>
            <a:off x="2934578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3" name="Google Shape;1643;p275"/>
          <p:cNvSpPr/>
          <p:nvPr>
            <p:ph idx="5" type="pic"/>
          </p:nvPr>
        </p:nvSpPr>
        <p:spPr>
          <a:xfrm>
            <a:off x="5021220" y="1730774"/>
            <a:ext cx="1716900" cy="153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4" name="Google Shape;1644;p275"/>
          <p:cNvSpPr txBox="1"/>
          <p:nvPr>
            <p:ph idx="6" type="body"/>
          </p:nvPr>
        </p:nvSpPr>
        <p:spPr>
          <a:xfrm>
            <a:off x="5019730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5" name="Google Shape;1645;p275"/>
          <p:cNvSpPr/>
          <p:nvPr>
            <p:ph idx="7" type="pic"/>
          </p:nvPr>
        </p:nvSpPr>
        <p:spPr>
          <a:xfrm>
            <a:off x="7106372" y="1472853"/>
            <a:ext cx="1716900" cy="178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6" name="Google Shape;1646;p275"/>
          <p:cNvSpPr txBox="1"/>
          <p:nvPr>
            <p:ph idx="8" type="body"/>
          </p:nvPr>
        </p:nvSpPr>
        <p:spPr>
          <a:xfrm>
            <a:off x="7104882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8_Пользовательский макет">
  <p:cSld name="98_Пользовательский макет"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276"/>
          <p:cNvSpPr/>
          <p:nvPr>
            <p:ph idx="2" type="pic"/>
          </p:nvPr>
        </p:nvSpPr>
        <p:spPr>
          <a:xfrm>
            <a:off x="334571" y="1240899"/>
            <a:ext cx="1716900" cy="2002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9" name="Google Shape;1649;p276"/>
          <p:cNvSpPr txBox="1"/>
          <p:nvPr>
            <p:ph idx="1" type="body"/>
          </p:nvPr>
        </p:nvSpPr>
        <p:spPr>
          <a:xfrm>
            <a:off x="333081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0" name="Google Shape;1650;p276"/>
          <p:cNvSpPr/>
          <p:nvPr>
            <p:ph idx="3" type="pic"/>
          </p:nvPr>
        </p:nvSpPr>
        <p:spPr>
          <a:xfrm>
            <a:off x="2419723" y="905855"/>
            <a:ext cx="1716900" cy="232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1" name="Google Shape;1651;p276"/>
          <p:cNvSpPr txBox="1"/>
          <p:nvPr>
            <p:ph idx="4" type="body"/>
          </p:nvPr>
        </p:nvSpPr>
        <p:spPr>
          <a:xfrm>
            <a:off x="2418233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2" name="Google Shape;1652;p276"/>
          <p:cNvSpPr/>
          <p:nvPr>
            <p:ph idx="5" type="pic"/>
          </p:nvPr>
        </p:nvSpPr>
        <p:spPr>
          <a:xfrm>
            <a:off x="4504875" y="596583"/>
            <a:ext cx="1716900" cy="261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3" name="Google Shape;1653;p276"/>
          <p:cNvSpPr txBox="1"/>
          <p:nvPr>
            <p:ph idx="6" type="body"/>
          </p:nvPr>
        </p:nvSpPr>
        <p:spPr>
          <a:xfrm>
            <a:off x="4503385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4" name="Google Shape;1654;p276"/>
          <p:cNvSpPr txBox="1"/>
          <p:nvPr>
            <p:ph idx="7" type="body"/>
          </p:nvPr>
        </p:nvSpPr>
        <p:spPr>
          <a:xfrm>
            <a:off x="6588537" y="3550039"/>
            <a:ext cx="17181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5" name="Google Shape;1655;p276"/>
          <p:cNvSpPr/>
          <p:nvPr>
            <p:ph idx="8" type="pic"/>
          </p:nvPr>
        </p:nvSpPr>
        <p:spPr>
          <a:xfrm>
            <a:off x="6589882" y="338857"/>
            <a:ext cx="1716900" cy="286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9_Пользовательский макет">
  <p:cSld name="99_Пользовательский макет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77"/>
          <p:cNvSpPr/>
          <p:nvPr>
            <p:ph idx="2" type="pic"/>
          </p:nvPr>
        </p:nvSpPr>
        <p:spPr>
          <a:xfrm>
            <a:off x="4023326" y="2247754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8" name="Google Shape;1658;p277"/>
          <p:cNvSpPr txBox="1"/>
          <p:nvPr>
            <p:ph idx="1" type="body"/>
          </p:nvPr>
        </p:nvSpPr>
        <p:spPr>
          <a:xfrm>
            <a:off x="6427749" y="2247754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9" name="Google Shape;1659;p277"/>
          <p:cNvSpPr/>
          <p:nvPr>
            <p:ph idx="3" type="pic"/>
          </p:nvPr>
        </p:nvSpPr>
        <p:spPr>
          <a:xfrm>
            <a:off x="0" y="0"/>
            <a:ext cx="9144000" cy="1383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60" name="Google Shape;1660;p277"/>
          <p:cNvCxnSpPr>
            <a:endCxn id="1661" idx="0"/>
          </p:cNvCxnSpPr>
          <p:nvPr/>
        </p:nvCxnSpPr>
        <p:spPr>
          <a:xfrm rot="10800000">
            <a:off x="6083978" y="2328753"/>
            <a:ext cx="0" cy="2814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62" name="Google Shape;1662;p277"/>
          <p:cNvSpPr/>
          <p:nvPr>
            <p:ph idx="4" type="pic"/>
          </p:nvPr>
        </p:nvSpPr>
        <p:spPr>
          <a:xfrm>
            <a:off x="2134570" y="2247754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3" name="Google Shape;1663;p277"/>
          <p:cNvSpPr/>
          <p:nvPr>
            <p:ph idx="5" type="pic"/>
          </p:nvPr>
        </p:nvSpPr>
        <p:spPr>
          <a:xfrm>
            <a:off x="6429031" y="3675655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4" name="Google Shape;1664;p277"/>
          <p:cNvSpPr txBox="1"/>
          <p:nvPr>
            <p:ph idx="6" type="body"/>
          </p:nvPr>
        </p:nvSpPr>
        <p:spPr>
          <a:xfrm>
            <a:off x="4023326" y="3675655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1" name="Google Shape;1661;p277"/>
          <p:cNvSpPr/>
          <p:nvPr/>
        </p:nvSpPr>
        <p:spPr>
          <a:xfrm>
            <a:off x="6006428" y="2328753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5" name="Google Shape;1665;p277"/>
          <p:cNvSpPr/>
          <p:nvPr/>
        </p:nvSpPr>
        <p:spPr>
          <a:xfrm>
            <a:off x="6006428" y="3747795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6" name="Google Shape;1666;p277"/>
          <p:cNvSpPr txBox="1"/>
          <p:nvPr>
            <p:ph type="title"/>
          </p:nvPr>
        </p:nvSpPr>
        <p:spPr>
          <a:xfrm>
            <a:off x="765073" y="627760"/>
            <a:ext cx="65067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_Пользовательский макет">
  <p:cSld name="100_Пользовательский макет">
    <p:spTree>
      <p:nvGrpSpPr>
        <p:cNvPr id="1667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278"/>
          <p:cNvSpPr/>
          <p:nvPr>
            <p:ph idx="2" type="pic"/>
          </p:nvPr>
        </p:nvSpPr>
        <p:spPr>
          <a:xfrm>
            <a:off x="4023326" y="33076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9" name="Google Shape;1669;p278"/>
          <p:cNvSpPr txBox="1"/>
          <p:nvPr>
            <p:ph idx="1" type="body"/>
          </p:nvPr>
        </p:nvSpPr>
        <p:spPr>
          <a:xfrm>
            <a:off x="6427749" y="330761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70" name="Google Shape;1670;p278"/>
          <p:cNvCxnSpPr/>
          <p:nvPr/>
        </p:nvCxnSpPr>
        <p:spPr>
          <a:xfrm rot="10800000">
            <a:off x="6083971" y="5"/>
            <a:ext cx="0" cy="51435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1" name="Google Shape;1671;p278"/>
          <p:cNvSpPr/>
          <p:nvPr>
            <p:ph idx="3" type="pic"/>
          </p:nvPr>
        </p:nvSpPr>
        <p:spPr>
          <a:xfrm>
            <a:off x="2134570" y="33076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2" name="Google Shape;1672;p278"/>
          <p:cNvSpPr/>
          <p:nvPr>
            <p:ph idx="4" type="pic"/>
          </p:nvPr>
        </p:nvSpPr>
        <p:spPr>
          <a:xfrm>
            <a:off x="6429031" y="175866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3" name="Google Shape;1673;p278"/>
          <p:cNvSpPr txBox="1"/>
          <p:nvPr>
            <p:ph idx="5" type="body"/>
          </p:nvPr>
        </p:nvSpPr>
        <p:spPr>
          <a:xfrm>
            <a:off x="4023326" y="1758661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4" name="Google Shape;1674;p278"/>
          <p:cNvSpPr/>
          <p:nvPr/>
        </p:nvSpPr>
        <p:spPr>
          <a:xfrm>
            <a:off x="6006428" y="457624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5" name="Google Shape;1675;p278"/>
          <p:cNvSpPr/>
          <p:nvPr/>
        </p:nvSpPr>
        <p:spPr>
          <a:xfrm>
            <a:off x="6006428" y="1876666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6" name="Google Shape;1676;p278"/>
          <p:cNvSpPr/>
          <p:nvPr>
            <p:ph idx="6" type="pic"/>
          </p:nvPr>
        </p:nvSpPr>
        <p:spPr>
          <a:xfrm>
            <a:off x="4022044" y="315170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7" name="Google Shape;1677;p278"/>
          <p:cNvSpPr txBox="1"/>
          <p:nvPr>
            <p:ph idx="7" type="body"/>
          </p:nvPr>
        </p:nvSpPr>
        <p:spPr>
          <a:xfrm>
            <a:off x="6426468" y="3151701"/>
            <a:ext cx="1718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794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8" name="Google Shape;1678;p278"/>
          <p:cNvSpPr/>
          <p:nvPr>
            <p:ph idx="8" type="pic"/>
          </p:nvPr>
        </p:nvSpPr>
        <p:spPr>
          <a:xfrm>
            <a:off x="2133289" y="315170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9" name="Google Shape;1679;p278"/>
          <p:cNvSpPr/>
          <p:nvPr/>
        </p:nvSpPr>
        <p:spPr>
          <a:xfrm>
            <a:off x="6005147" y="3278565"/>
            <a:ext cx="155100" cy="15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0" name="Google Shape;1680;p278"/>
          <p:cNvSpPr/>
          <p:nvPr>
            <p:ph idx="9" type="pic"/>
          </p:nvPr>
        </p:nvSpPr>
        <p:spPr>
          <a:xfrm>
            <a:off x="237713" y="330761"/>
            <a:ext cx="1716900" cy="112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9_Пользовательский макет">
  <p:cSld name="309_Пользовательский макет">
    <p:spTree>
      <p:nvGrpSpPr>
        <p:cNvPr id="168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p279"/>
          <p:cNvSpPr txBox="1"/>
          <p:nvPr>
            <p:ph type="title"/>
          </p:nvPr>
        </p:nvSpPr>
        <p:spPr>
          <a:xfrm>
            <a:off x="600641" y="438760"/>
            <a:ext cx="7947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683" name="Google Shape;1683;p279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4" name="Google Shape;1684;p279"/>
          <p:cNvSpPr txBox="1"/>
          <p:nvPr>
            <p:ph idx="1" type="body"/>
          </p:nvPr>
        </p:nvSpPr>
        <p:spPr>
          <a:xfrm>
            <a:off x="600641" y="1302757"/>
            <a:ext cx="7947000" cy="28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85" name="Google Shape;1685;p279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3_Пользовательский макет">
  <p:cSld name="313_Пользовательский макет"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280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8" name="Google Shape;1688;p280"/>
          <p:cNvSpPr txBox="1"/>
          <p:nvPr>
            <p:ph type="title"/>
          </p:nvPr>
        </p:nvSpPr>
        <p:spPr>
          <a:xfrm>
            <a:off x="5597980" y="897759"/>
            <a:ext cx="2699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689" name="Google Shape;1689;p280"/>
          <p:cNvSpPr txBox="1"/>
          <p:nvPr>
            <p:ph idx="1" type="body"/>
          </p:nvPr>
        </p:nvSpPr>
        <p:spPr>
          <a:xfrm>
            <a:off x="5598032" y="2382753"/>
            <a:ext cx="2699400" cy="2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0" name="Google Shape;1690;p280"/>
          <p:cNvSpPr/>
          <p:nvPr/>
        </p:nvSpPr>
        <p:spPr>
          <a:xfrm>
            <a:off x="6600398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8_Пользовательский макет">
  <p:cSld name="308_Пользовательский макет"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281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3" name="Google Shape;1693;p281"/>
          <p:cNvSpPr txBox="1"/>
          <p:nvPr>
            <p:ph type="title"/>
          </p:nvPr>
        </p:nvSpPr>
        <p:spPr>
          <a:xfrm>
            <a:off x="600642" y="897759"/>
            <a:ext cx="2699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694" name="Google Shape;1694;p281"/>
          <p:cNvSpPr txBox="1"/>
          <p:nvPr>
            <p:ph idx="1" type="body"/>
          </p:nvPr>
        </p:nvSpPr>
        <p:spPr>
          <a:xfrm>
            <a:off x="600704" y="2382753"/>
            <a:ext cx="2699400" cy="2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5" name="Google Shape;1695;p281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5_Пользовательский макет">
  <p:cSld name="465_Пользовательский макет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82"/>
          <p:cNvSpPr/>
          <p:nvPr>
            <p:ph idx="2" type="pic"/>
          </p:nvPr>
        </p:nvSpPr>
        <p:spPr>
          <a:xfrm>
            <a:off x="4760996" y="0"/>
            <a:ext cx="4383000" cy="5137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8" name="Google Shape;1698;p282"/>
          <p:cNvSpPr txBox="1"/>
          <p:nvPr>
            <p:ph type="title"/>
          </p:nvPr>
        </p:nvSpPr>
        <p:spPr>
          <a:xfrm>
            <a:off x="600642" y="600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699" name="Google Shape;1699;p282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0" name="Google Shape;1700;p282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6_Пользовательский макет">
  <p:cSld name="466_Пользовательский макет">
    <p:spTree>
      <p:nvGrpSpPr>
        <p:cNvPr id="170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p283"/>
          <p:cNvSpPr/>
          <p:nvPr>
            <p:ph idx="2" type="pic"/>
          </p:nvPr>
        </p:nvSpPr>
        <p:spPr>
          <a:xfrm>
            <a:off x="4280920" y="0"/>
            <a:ext cx="4863000" cy="5137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3" name="Google Shape;1703;p283"/>
          <p:cNvSpPr txBox="1"/>
          <p:nvPr>
            <p:ph type="title"/>
          </p:nvPr>
        </p:nvSpPr>
        <p:spPr>
          <a:xfrm>
            <a:off x="600642" y="600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704" name="Google Shape;1704;p283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5" name="Google Shape;1705;p283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7_Пользовательский макет">
  <p:cSld name="467_Пользовательский макет">
    <p:spTree>
      <p:nvGrpSpPr>
        <p:cNvPr id="1706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284"/>
          <p:cNvSpPr/>
          <p:nvPr>
            <p:ph idx="2" type="pic"/>
          </p:nvPr>
        </p:nvSpPr>
        <p:spPr>
          <a:xfrm>
            <a:off x="4520958" y="0"/>
            <a:ext cx="4623000" cy="5137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8" name="Google Shape;1708;p284"/>
          <p:cNvSpPr txBox="1"/>
          <p:nvPr>
            <p:ph type="title"/>
          </p:nvPr>
        </p:nvSpPr>
        <p:spPr>
          <a:xfrm>
            <a:off x="600642" y="600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709" name="Google Shape;1709;p284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0" name="Google Shape;1710;p284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5E5EC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5_Пользовательский макет">
  <p:cSld name="115_Пользовательский макет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/>
          <p:nvPr>
            <p:ph idx="2" type="pic"/>
          </p:nvPr>
        </p:nvSpPr>
        <p:spPr>
          <a:xfrm>
            <a:off x="600642" y="1275757"/>
            <a:ext cx="2468100" cy="3858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30"/>
          <p:cNvSpPr txBox="1"/>
          <p:nvPr>
            <p:ph type="title"/>
          </p:nvPr>
        </p:nvSpPr>
        <p:spPr>
          <a:xfrm>
            <a:off x="600642" y="411760"/>
            <a:ext cx="78327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37" name="Google Shape;137;p30"/>
          <p:cNvSpPr txBox="1"/>
          <p:nvPr>
            <p:ph idx="1" type="body"/>
          </p:nvPr>
        </p:nvSpPr>
        <p:spPr>
          <a:xfrm>
            <a:off x="3410947" y="1275757"/>
            <a:ext cx="5022300" cy="27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7_Пользовательский макет">
  <p:cSld name="157_Пользовательский макет"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285"/>
          <p:cNvSpPr txBox="1"/>
          <p:nvPr>
            <p:ph idx="1" type="body"/>
          </p:nvPr>
        </p:nvSpPr>
        <p:spPr>
          <a:xfrm>
            <a:off x="793489" y="1545756"/>
            <a:ext cx="34545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3" name="Google Shape;1713;p285"/>
          <p:cNvSpPr txBox="1"/>
          <p:nvPr>
            <p:ph idx="2" type="body"/>
          </p:nvPr>
        </p:nvSpPr>
        <p:spPr>
          <a:xfrm>
            <a:off x="793489" y="573760"/>
            <a:ext cx="34545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4191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•"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4" name="Google Shape;1714;p285"/>
          <p:cNvSpPr txBox="1"/>
          <p:nvPr>
            <p:ph idx="3" type="body"/>
          </p:nvPr>
        </p:nvSpPr>
        <p:spPr>
          <a:xfrm>
            <a:off x="4978681" y="1545756"/>
            <a:ext cx="34545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5" name="Google Shape;1715;p285"/>
          <p:cNvSpPr txBox="1"/>
          <p:nvPr>
            <p:ph idx="4" type="body"/>
          </p:nvPr>
        </p:nvSpPr>
        <p:spPr>
          <a:xfrm>
            <a:off x="4978681" y="573760"/>
            <a:ext cx="34545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4191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•"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6" name="Google Shape;1716;p285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717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288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88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5" name="Google Shape;1725;p288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26" name="Google Shape;1726;p28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7" name="Google Shape;1727;p28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89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30" name="Google Shape;1730;p28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3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29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3" name="Google Shape;1733;p29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4" name="Google Shape;1734;p29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35" name="Google Shape;1735;p29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6" name="Google Shape;1736;p29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291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291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29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41" name="Google Shape;1741;p29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2" name="Google Shape;1742;p291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3" name="Google Shape;1743;p29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9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292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29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48" name="Google Shape;1748;p29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293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1" name="Google Shape;1751;p293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29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3" name="Google Shape;1753;p29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4" name="Google Shape;1754;p29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55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9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757" name="Google Shape;1757;p29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p295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295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29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62" name="Google Shape;1762;p295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63" name="Google Shape;1763;p29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64" name="Google Shape;1764;p29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3_Пользовательский макет">
  <p:cSld name="403_Пользовательский макет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0" name="Google Shape;140;p31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p296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296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296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769" name="Google Shape;1769;p29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p297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2" name="Google Shape;1772;p297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3" name="Google Shape;1773;p29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29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ubheader Simple">
  <p:cSld name="SECTION_HEADER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Light"/>
              <a:buNone/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8_Пользовательский макет">
  <p:cSld name="418_Пользовательский макет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3" name="Google Shape;143;p32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9_Пользовательский макет">
  <p:cSld name="449_Пользовательский макет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6" name="Google Shape;146;p33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1_Пользовательский макет">
  <p:cSld name="101_Пользовательский макет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49" name="Google Shape;149;p34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4_Пользовательский макет">
  <p:cSld name="104_Пользовательский макет">
    <p:bg>
      <p:bgPr>
        <a:solidFill>
          <a:srgbClr val="111217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35"/>
          <p:cNvSpPr txBox="1"/>
          <p:nvPr>
            <p:ph type="title"/>
          </p:nvPr>
        </p:nvSpPr>
        <p:spPr>
          <a:xfrm>
            <a:off x="1703417" y="2529650"/>
            <a:ext cx="5784600" cy="18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Roboto Medium"/>
              <a:buNone/>
              <a:defRPr b="0" i="0" sz="3600" u="none" cap="none" strike="noStrike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6_Пользовательский макет">
  <p:cSld name="336_Пользовательский макет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6"/>
          <p:cNvSpPr txBox="1"/>
          <p:nvPr>
            <p:ph type="title"/>
          </p:nvPr>
        </p:nvSpPr>
        <p:spPr>
          <a:xfrm>
            <a:off x="600642" y="1680756"/>
            <a:ext cx="2864400" cy="23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5" name="Google Shape;155;p36"/>
          <p:cNvSpPr txBox="1"/>
          <p:nvPr>
            <p:ph idx="1" type="body"/>
          </p:nvPr>
        </p:nvSpPr>
        <p:spPr>
          <a:xfrm>
            <a:off x="4004974" y="767364"/>
            <a:ext cx="4428300" cy="3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2_Пользовательский макет">
  <p:cSld name="452_Пользовательский макет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7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8" name="Google Shape;158;p37"/>
          <p:cNvSpPr txBox="1"/>
          <p:nvPr>
            <p:ph idx="1" type="body"/>
          </p:nvPr>
        </p:nvSpPr>
        <p:spPr>
          <a:xfrm>
            <a:off x="600704" y="1248757"/>
            <a:ext cx="78324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0_Пользовательский макет">
  <p:cSld name="360_Пользовательский макет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8"/>
          <p:cNvSpPr txBox="1"/>
          <p:nvPr>
            <p:ph type="title"/>
          </p:nvPr>
        </p:nvSpPr>
        <p:spPr>
          <a:xfrm>
            <a:off x="600642" y="816759"/>
            <a:ext cx="2864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61" name="Google Shape;161;p38"/>
          <p:cNvSpPr txBox="1"/>
          <p:nvPr>
            <p:ph idx="1" type="body"/>
          </p:nvPr>
        </p:nvSpPr>
        <p:spPr>
          <a:xfrm>
            <a:off x="600704" y="1950755"/>
            <a:ext cx="2864100" cy="25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62" name="Google Shape;162;p38"/>
          <p:cNvGrpSpPr/>
          <p:nvPr/>
        </p:nvGrpSpPr>
        <p:grpSpPr>
          <a:xfrm>
            <a:off x="4925593" y="816853"/>
            <a:ext cx="3670200" cy="3670200"/>
            <a:chOff x="13566933" y="2178274"/>
            <a:chExt cx="9787200" cy="9787200"/>
          </a:xfrm>
        </p:grpSpPr>
        <p:cxnSp>
          <p:nvCxnSpPr>
            <p:cNvPr id="163" name="Google Shape;163;p38"/>
            <p:cNvCxnSpPr/>
            <p:nvPr/>
          </p:nvCxnSpPr>
          <p:spPr>
            <a:xfrm>
              <a:off x="18460483" y="2178274"/>
              <a:ext cx="0" cy="97872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" name="Google Shape;164;p38"/>
            <p:cNvCxnSpPr/>
            <p:nvPr/>
          </p:nvCxnSpPr>
          <p:spPr>
            <a:xfrm rot="10800000">
              <a:off x="18460533" y="2178224"/>
              <a:ext cx="0" cy="97872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65" name="Google Shape;165;p38"/>
          <p:cNvSpPr txBox="1"/>
          <p:nvPr>
            <p:ph idx="2" type="body"/>
          </p:nvPr>
        </p:nvSpPr>
        <p:spPr>
          <a:xfrm>
            <a:off x="4925261" y="3786215"/>
            <a:ext cx="1590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p38"/>
          <p:cNvSpPr txBox="1"/>
          <p:nvPr>
            <p:ph idx="3" type="body"/>
          </p:nvPr>
        </p:nvSpPr>
        <p:spPr>
          <a:xfrm>
            <a:off x="7004358" y="3786215"/>
            <a:ext cx="1590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Google Shape;167;p38"/>
          <p:cNvSpPr txBox="1"/>
          <p:nvPr>
            <p:ph idx="4" type="body"/>
          </p:nvPr>
        </p:nvSpPr>
        <p:spPr>
          <a:xfrm>
            <a:off x="4925261" y="1950755"/>
            <a:ext cx="1590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8" name="Google Shape;168;p38"/>
          <p:cNvSpPr txBox="1"/>
          <p:nvPr>
            <p:ph idx="5" type="body"/>
          </p:nvPr>
        </p:nvSpPr>
        <p:spPr>
          <a:xfrm>
            <a:off x="7004358" y="1950755"/>
            <a:ext cx="1590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5_Пользовательский макет">
  <p:cSld name="455_Пользовательский макет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/>
          <p:nvPr>
            <p:ph type="title"/>
          </p:nvPr>
        </p:nvSpPr>
        <p:spPr>
          <a:xfrm>
            <a:off x="600642" y="767364"/>
            <a:ext cx="2864400" cy="14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71" name="Google Shape;171;p39"/>
          <p:cNvSpPr txBox="1"/>
          <p:nvPr>
            <p:ph idx="1" type="body"/>
          </p:nvPr>
        </p:nvSpPr>
        <p:spPr>
          <a:xfrm>
            <a:off x="4004974" y="767364"/>
            <a:ext cx="4428300" cy="3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" name="Google Shape;172;p39"/>
          <p:cNvSpPr txBox="1"/>
          <p:nvPr>
            <p:ph idx="2" type="body"/>
          </p:nvPr>
        </p:nvSpPr>
        <p:spPr>
          <a:xfrm>
            <a:off x="600704" y="2355753"/>
            <a:ext cx="28641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9_Пользовательский макет">
  <p:cSld name="79_Пользовательский макет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0"/>
          <p:cNvSpPr/>
          <p:nvPr>
            <p:ph idx="2" type="pic"/>
          </p:nvPr>
        </p:nvSpPr>
        <p:spPr>
          <a:xfrm>
            <a:off x="6370562" y="0"/>
            <a:ext cx="27735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40"/>
          <p:cNvSpPr txBox="1"/>
          <p:nvPr>
            <p:ph type="title"/>
          </p:nvPr>
        </p:nvSpPr>
        <p:spPr>
          <a:xfrm>
            <a:off x="600642" y="411760"/>
            <a:ext cx="52404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76" name="Google Shape;176;p40"/>
          <p:cNvSpPr txBox="1"/>
          <p:nvPr>
            <p:ph idx="1" type="body"/>
          </p:nvPr>
        </p:nvSpPr>
        <p:spPr>
          <a:xfrm>
            <a:off x="600704" y="1194758"/>
            <a:ext cx="5240400" cy="28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6_Пользовательский макет">
  <p:cSld name="116_Пользовательский макет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1"/>
          <p:cNvSpPr/>
          <p:nvPr>
            <p:ph idx="2" type="pic"/>
          </p:nvPr>
        </p:nvSpPr>
        <p:spPr>
          <a:xfrm>
            <a:off x="6370562" y="0"/>
            <a:ext cx="27735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" name="Google Shape;179;p41"/>
          <p:cNvSpPr/>
          <p:nvPr>
            <p:ph idx="3" type="pic"/>
          </p:nvPr>
        </p:nvSpPr>
        <p:spPr>
          <a:xfrm>
            <a:off x="6370562" y="2517753"/>
            <a:ext cx="2773500" cy="2617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" name="Google Shape;180;p41"/>
          <p:cNvSpPr txBox="1"/>
          <p:nvPr>
            <p:ph type="title"/>
          </p:nvPr>
        </p:nvSpPr>
        <p:spPr>
          <a:xfrm>
            <a:off x="600642" y="411760"/>
            <a:ext cx="52404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81" name="Google Shape;181;p41"/>
          <p:cNvSpPr txBox="1"/>
          <p:nvPr>
            <p:ph idx="1" type="body"/>
          </p:nvPr>
        </p:nvSpPr>
        <p:spPr>
          <a:xfrm>
            <a:off x="600704" y="1194758"/>
            <a:ext cx="5240400" cy="28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(Side Slice)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8198050" y="0"/>
            <a:ext cx="969000" cy="5143500"/>
          </a:xfrm>
          <a:prstGeom prst="triangle">
            <a:avLst>
              <a:gd fmla="val 99984" name="adj"/>
            </a:avLst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84" y="0"/>
            <a:ext cx="9140029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609675"/>
            <a:ext cx="8520600" cy="334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26" name="Google Shape;26;p5"/>
          <p:cNvPicPr preferRelativeResize="0"/>
          <p:nvPr/>
        </p:nvPicPr>
        <p:blipFill rotWithShape="1">
          <a:blip r:embed="rId3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7_Пользовательский макет">
  <p:cSld name="117_Пользовательский макет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2"/>
          <p:cNvSpPr/>
          <p:nvPr>
            <p:ph idx="2" type="pic"/>
          </p:nvPr>
        </p:nvSpPr>
        <p:spPr>
          <a:xfrm>
            <a:off x="6370562" y="0"/>
            <a:ext cx="27735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42"/>
          <p:cNvSpPr/>
          <p:nvPr>
            <p:ph idx="3" type="pic"/>
          </p:nvPr>
        </p:nvSpPr>
        <p:spPr>
          <a:xfrm>
            <a:off x="3591143" y="2516851"/>
            <a:ext cx="2773500" cy="2617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" name="Google Shape;185;p42"/>
          <p:cNvSpPr txBox="1"/>
          <p:nvPr>
            <p:ph type="title"/>
          </p:nvPr>
        </p:nvSpPr>
        <p:spPr>
          <a:xfrm>
            <a:off x="600642" y="411760"/>
            <a:ext cx="52404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86" name="Google Shape;186;p42"/>
          <p:cNvSpPr txBox="1"/>
          <p:nvPr>
            <p:ph idx="1" type="body"/>
          </p:nvPr>
        </p:nvSpPr>
        <p:spPr>
          <a:xfrm>
            <a:off x="600704" y="1194758"/>
            <a:ext cx="2513400" cy="28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5_Пользовательский макет">
  <p:cSld name="125_Пользовательский макет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3"/>
          <p:cNvSpPr/>
          <p:nvPr>
            <p:ph idx="2" type="pic"/>
          </p:nvPr>
        </p:nvSpPr>
        <p:spPr>
          <a:xfrm>
            <a:off x="3599955" y="0"/>
            <a:ext cx="27735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" name="Google Shape;189;p43"/>
          <p:cNvSpPr txBox="1"/>
          <p:nvPr>
            <p:ph type="title"/>
          </p:nvPr>
        </p:nvSpPr>
        <p:spPr>
          <a:xfrm>
            <a:off x="600642" y="411760"/>
            <a:ext cx="52404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90" name="Google Shape;190;p43"/>
          <p:cNvSpPr txBox="1"/>
          <p:nvPr>
            <p:ph idx="1" type="body"/>
          </p:nvPr>
        </p:nvSpPr>
        <p:spPr>
          <a:xfrm>
            <a:off x="600704" y="1194758"/>
            <a:ext cx="2513400" cy="28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0_Пользовательский макет">
  <p:cSld name="130_Пользовательский макет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4"/>
          <p:cNvSpPr/>
          <p:nvPr>
            <p:ph idx="2" type="pic"/>
          </p:nvPr>
        </p:nvSpPr>
        <p:spPr>
          <a:xfrm>
            <a:off x="6370562" y="0"/>
            <a:ext cx="27735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" name="Google Shape;193;p44"/>
          <p:cNvSpPr/>
          <p:nvPr>
            <p:ph idx="3" type="pic"/>
          </p:nvPr>
        </p:nvSpPr>
        <p:spPr>
          <a:xfrm>
            <a:off x="6370562" y="2517753"/>
            <a:ext cx="2773500" cy="2617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" name="Google Shape;194;p44"/>
          <p:cNvSpPr/>
          <p:nvPr>
            <p:ph idx="4" type="pic"/>
          </p:nvPr>
        </p:nvSpPr>
        <p:spPr>
          <a:xfrm>
            <a:off x="3597124" y="-2288"/>
            <a:ext cx="27735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" name="Google Shape;195;p44"/>
          <p:cNvSpPr/>
          <p:nvPr>
            <p:ph idx="5" type="pic"/>
          </p:nvPr>
        </p:nvSpPr>
        <p:spPr>
          <a:xfrm>
            <a:off x="3597124" y="2515465"/>
            <a:ext cx="2773500" cy="2617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44"/>
          <p:cNvSpPr txBox="1"/>
          <p:nvPr>
            <p:ph type="title"/>
          </p:nvPr>
        </p:nvSpPr>
        <p:spPr>
          <a:xfrm>
            <a:off x="600642" y="411760"/>
            <a:ext cx="52404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97" name="Google Shape;197;p44"/>
          <p:cNvSpPr txBox="1"/>
          <p:nvPr>
            <p:ph idx="1" type="body"/>
          </p:nvPr>
        </p:nvSpPr>
        <p:spPr>
          <a:xfrm>
            <a:off x="600704" y="1275757"/>
            <a:ext cx="2513400" cy="27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7_Пользовательский макет">
  <p:cSld name="127_Пользовательский макет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5"/>
          <p:cNvSpPr/>
          <p:nvPr>
            <p:ph idx="2" type="pic"/>
          </p:nvPr>
        </p:nvSpPr>
        <p:spPr>
          <a:xfrm>
            <a:off x="6370562" y="0"/>
            <a:ext cx="2773500" cy="514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" name="Google Shape;200;p45"/>
          <p:cNvSpPr/>
          <p:nvPr>
            <p:ph idx="3" type="pic"/>
          </p:nvPr>
        </p:nvSpPr>
        <p:spPr>
          <a:xfrm>
            <a:off x="3597124" y="-2288"/>
            <a:ext cx="2773500" cy="514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" name="Google Shape;201;p45"/>
          <p:cNvSpPr txBox="1"/>
          <p:nvPr>
            <p:ph type="title"/>
          </p:nvPr>
        </p:nvSpPr>
        <p:spPr>
          <a:xfrm>
            <a:off x="600642" y="411760"/>
            <a:ext cx="52404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02" name="Google Shape;202;p45"/>
          <p:cNvSpPr txBox="1"/>
          <p:nvPr>
            <p:ph idx="1" type="body"/>
          </p:nvPr>
        </p:nvSpPr>
        <p:spPr>
          <a:xfrm>
            <a:off x="600704" y="1275757"/>
            <a:ext cx="2513400" cy="27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8_Пользовательский макет">
  <p:cSld name="128_Пользовательский макет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6"/>
          <p:cNvSpPr/>
          <p:nvPr>
            <p:ph idx="2" type="pic"/>
          </p:nvPr>
        </p:nvSpPr>
        <p:spPr>
          <a:xfrm>
            <a:off x="3591143" y="-8751"/>
            <a:ext cx="55527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5" name="Google Shape;205;p46"/>
          <p:cNvSpPr txBox="1"/>
          <p:nvPr>
            <p:ph type="title"/>
          </p:nvPr>
        </p:nvSpPr>
        <p:spPr>
          <a:xfrm>
            <a:off x="600642" y="2968226"/>
            <a:ext cx="2118300" cy="13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06" name="Google Shape;206;p46"/>
          <p:cNvSpPr txBox="1"/>
          <p:nvPr>
            <p:ph idx="1" type="body"/>
          </p:nvPr>
        </p:nvSpPr>
        <p:spPr>
          <a:xfrm>
            <a:off x="7110117" y="1680756"/>
            <a:ext cx="16389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" name="Google Shape;207;p46"/>
          <p:cNvSpPr txBox="1"/>
          <p:nvPr>
            <p:ph idx="3" type="body"/>
          </p:nvPr>
        </p:nvSpPr>
        <p:spPr>
          <a:xfrm>
            <a:off x="5033994" y="3462749"/>
            <a:ext cx="16389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Пользовательский макет">
  <p:cSld name="129_Пользовательский макет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7"/>
          <p:cNvSpPr/>
          <p:nvPr>
            <p:ph idx="2" type="pic"/>
          </p:nvPr>
        </p:nvSpPr>
        <p:spPr>
          <a:xfrm>
            <a:off x="3591143" y="-8751"/>
            <a:ext cx="2979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" name="Google Shape;210;p47"/>
          <p:cNvSpPr txBox="1"/>
          <p:nvPr>
            <p:ph type="title"/>
          </p:nvPr>
        </p:nvSpPr>
        <p:spPr>
          <a:xfrm>
            <a:off x="600642" y="2968226"/>
            <a:ext cx="2118300" cy="13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11" name="Google Shape;211;p47"/>
          <p:cNvSpPr/>
          <p:nvPr/>
        </p:nvSpPr>
        <p:spPr>
          <a:xfrm>
            <a:off x="6570092" y="0"/>
            <a:ext cx="2574000" cy="257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47"/>
          <p:cNvSpPr txBox="1"/>
          <p:nvPr>
            <p:ph idx="1" type="body"/>
          </p:nvPr>
        </p:nvSpPr>
        <p:spPr>
          <a:xfrm>
            <a:off x="6975111" y="556879"/>
            <a:ext cx="16389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" name="Google Shape;213;p47"/>
          <p:cNvSpPr txBox="1"/>
          <p:nvPr>
            <p:ph idx="3" type="body"/>
          </p:nvPr>
        </p:nvSpPr>
        <p:spPr>
          <a:xfrm>
            <a:off x="6975111" y="3057751"/>
            <a:ext cx="1638900" cy="14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Пользовательский макет">
  <p:cSld name="133_Пользовательский макет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8"/>
          <p:cNvSpPr/>
          <p:nvPr>
            <p:ph idx="2" type="pic"/>
          </p:nvPr>
        </p:nvSpPr>
        <p:spPr>
          <a:xfrm>
            <a:off x="3591143" y="0"/>
            <a:ext cx="5552700" cy="4038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" name="Google Shape;216;p48"/>
          <p:cNvSpPr txBox="1"/>
          <p:nvPr>
            <p:ph type="title"/>
          </p:nvPr>
        </p:nvSpPr>
        <p:spPr>
          <a:xfrm>
            <a:off x="600642" y="573760"/>
            <a:ext cx="2118300" cy="12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17" name="Google Shape;217;p48"/>
          <p:cNvSpPr txBox="1"/>
          <p:nvPr>
            <p:ph idx="1" type="body"/>
          </p:nvPr>
        </p:nvSpPr>
        <p:spPr>
          <a:xfrm>
            <a:off x="4004974" y="3489749"/>
            <a:ext cx="2376000" cy="12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8" name="Google Shape;218;p48"/>
          <p:cNvSpPr/>
          <p:nvPr>
            <p:ph idx="3" type="pic"/>
          </p:nvPr>
        </p:nvSpPr>
        <p:spPr>
          <a:xfrm>
            <a:off x="0" y="2868752"/>
            <a:ext cx="3591000" cy="2266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6_Пользовательский макет">
  <p:cSld name="126_Пользовательский макет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9"/>
          <p:cNvSpPr/>
          <p:nvPr>
            <p:ph idx="2" type="pic"/>
          </p:nvPr>
        </p:nvSpPr>
        <p:spPr>
          <a:xfrm>
            <a:off x="0" y="-2288"/>
            <a:ext cx="3591000" cy="514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" name="Google Shape;221;p49"/>
          <p:cNvSpPr txBox="1"/>
          <p:nvPr>
            <p:ph type="title"/>
          </p:nvPr>
        </p:nvSpPr>
        <p:spPr>
          <a:xfrm>
            <a:off x="4193949" y="411760"/>
            <a:ext cx="42393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22" name="Google Shape;222;p49"/>
          <p:cNvSpPr txBox="1"/>
          <p:nvPr>
            <p:ph idx="1" type="body"/>
          </p:nvPr>
        </p:nvSpPr>
        <p:spPr>
          <a:xfrm>
            <a:off x="4193983" y="1248757"/>
            <a:ext cx="42393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3_Пользовательский макет">
  <p:cSld name="163_Пользовательский макет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0"/>
          <p:cNvSpPr/>
          <p:nvPr>
            <p:ph idx="2" type="pic"/>
          </p:nvPr>
        </p:nvSpPr>
        <p:spPr>
          <a:xfrm>
            <a:off x="4734008" y="0"/>
            <a:ext cx="4410000" cy="5145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5" name="Google Shape;225;p50"/>
          <p:cNvSpPr txBox="1"/>
          <p:nvPr>
            <p:ph type="title"/>
          </p:nvPr>
        </p:nvSpPr>
        <p:spPr>
          <a:xfrm>
            <a:off x="600642" y="735759"/>
            <a:ext cx="3107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26" name="Google Shape;226;p50"/>
          <p:cNvSpPr txBox="1"/>
          <p:nvPr>
            <p:ph idx="1" type="body"/>
          </p:nvPr>
        </p:nvSpPr>
        <p:spPr>
          <a:xfrm>
            <a:off x="600704" y="1869755"/>
            <a:ext cx="3107400" cy="26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3_Пользовательский макет">
  <p:cSld name="183_Пользовательский макет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1"/>
          <p:cNvSpPr/>
          <p:nvPr>
            <p:ph idx="2" type="pic"/>
          </p:nvPr>
        </p:nvSpPr>
        <p:spPr>
          <a:xfrm>
            <a:off x="3940" y="1966373"/>
            <a:ext cx="4730100" cy="3167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9" name="Google Shape;229;p51"/>
          <p:cNvSpPr/>
          <p:nvPr>
            <p:ph idx="3" type="pic"/>
          </p:nvPr>
        </p:nvSpPr>
        <p:spPr>
          <a:xfrm>
            <a:off x="4734008" y="0"/>
            <a:ext cx="4410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0" name="Google Shape;230;p51"/>
          <p:cNvSpPr txBox="1"/>
          <p:nvPr>
            <p:ph type="title"/>
          </p:nvPr>
        </p:nvSpPr>
        <p:spPr>
          <a:xfrm>
            <a:off x="600642" y="411760"/>
            <a:ext cx="3701400" cy="12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31" name="Google Shape;231;p51"/>
          <p:cNvSpPr txBox="1"/>
          <p:nvPr>
            <p:ph idx="1" type="body"/>
          </p:nvPr>
        </p:nvSpPr>
        <p:spPr>
          <a:xfrm>
            <a:off x="5139026" y="2274753"/>
            <a:ext cx="32940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(Bottom Slice)">
  <p:cSld name="TITLE_AND_BODY_2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3750" y="3636600"/>
            <a:ext cx="9136500" cy="15069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11700" y="1152475"/>
            <a:ext cx="7622700" cy="3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311700" y="4645075"/>
            <a:ext cx="2946000" cy="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33B52"/>
              </a:buClr>
              <a:buSzPts val="1200"/>
              <a:buChar char="●"/>
              <a:defRPr sz="1200">
                <a:solidFill>
                  <a:srgbClr val="233B52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○"/>
              <a:defRPr sz="1200">
                <a:solidFill>
                  <a:srgbClr val="233B52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■"/>
              <a:defRPr sz="1200">
                <a:solidFill>
                  <a:srgbClr val="233B52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●"/>
              <a:defRPr sz="1200">
                <a:solidFill>
                  <a:srgbClr val="233B52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○"/>
              <a:defRPr sz="1200">
                <a:solidFill>
                  <a:srgbClr val="233B52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■"/>
              <a:defRPr sz="1200">
                <a:solidFill>
                  <a:srgbClr val="233B52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●"/>
              <a:defRPr sz="1200">
                <a:solidFill>
                  <a:srgbClr val="233B52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233B52"/>
              </a:buClr>
              <a:buSzPts val="1200"/>
              <a:buChar char="○"/>
              <a:defRPr sz="1200">
                <a:solidFill>
                  <a:srgbClr val="233B52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233B52"/>
              </a:buClr>
              <a:buSzPts val="1200"/>
              <a:buChar char="■"/>
              <a:defRPr sz="1200">
                <a:solidFill>
                  <a:srgbClr val="233B52"/>
                </a:solidFill>
              </a:defRPr>
            </a:lvl9pPr>
          </a:lstStyle>
          <a:p/>
        </p:txBody>
      </p:sp>
      <p:pic>
        <p:nvPicPr>
          <p:cNvPr id="32" name="Google Shape;32;p6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2_Пользовательский макет">
  <p:cSld name="162_Пользовательский макет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2"/>
          <p:cNvSpPr/>
          <p:nvPr>
            <p:ph idx="2" type="pic"/>
          </p:nvPr>
        </p:nvSpPr>
        <p:spPr>
          <a:xfrm>
            <a:off x="4599001" y="1966372"/>
            <a:ext cx="4545000" cy="31791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4" name="Google Shape;234;p52"/>
          <p:cNvSpPr/>
          <p:nvPr>
            <p:ph idx="3" type="pic"/>
          </p:nvPr>
        </p:nvSpPr>
        <p:spPr>
          <a:xfrm>
            <a:off x="0" y="0"/>
            <a:ext cx="4599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5" name="Google Shape;235;p52"/>
          <p:cNvSpPr txBox="1"/>
          <p:nvPr>
            <p:ph type="title"/>
          </p:nvPr>
        </p:nvSpPr>
        <p:spPr>
          <a:xfrm>
            <a:off x="4950018" y="411760"/>
            <a:ext cx="3483000" cy="12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36" name="Google Shape;236;p52"/>
          <p:cNvSpPr txBox="1"/>
          <p:nvPr>
            <p:ph idx="1" type="body"/>
          </p:nvPr>
        </p:nvSpPr>
        <p:spPr>
          <a:xfrm>
            <a:off x="600704" y="2301753"/>
            <a:ext cx="3674400" cy="21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2_Пользовательский макет">
  <p:cSld name="192_Пользовательский макет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3"/>
          <p:cNvSpPr/>
          <p:nvPr>
            <p:ph idx="2" type="pic"/>
          </p:nvPr>
        </p:nvSpPr>
        <p:spPr>
          <a:xfrm>
            <a:off x="4734008" y="0"/>
            <a:ext cx="4410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" name="Google Shape;239;p53"/>
          <p:cNvSpPr/>
          <p:nvPr>
            <p:ph idx="3" type="pic"/>
          </p:nvPr>
        </p:nvSpPr>
        <p:spPr>
          <a:xfrm>
            <a:off x="0" y="1966372"/>
            <a:ext cx="2358000" cy="3177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" name="Google Shape;240;p53"/>
          <p:cNvSpPr/>
          <p:nvPr>
            <p:ph idx="4" type="pic"/>
          </p:nvPr>
        </p:nvSpPr>
        <p:spPr>
          <a:xfrm>
            <a:off x="2357898" y="1966372"/>
            <a:ext cx="2376000" cy="3177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" name="Google Shape;241;p53"/>
          <p:cNvSpPr txBox="1"/>
          <p:nvPr>
            <p:ph idx="1" type="body"/>
          </p:nvPr>
        </p:nvSpPr>
        <p:spPr>
          <a:xfrm>
            <a:off x="5139026" y="2274753"/>
            <a:ext cx="3294000" cy="20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" name="Google Shape;242;p53"/>
          <p:cNvSpPr txBox="1"/>
          <p:nvPr>
            <p:ph type="title"/>
          </p:nvPr>
        </p:nvSpPr>
        <p:spPr>
          <a:xfrm>
            <a:off x="600642" y="411760"/>
            <a:ext cx="3701400" cy="12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2_Пользовательский макет">
  <p:cSld name="132_Пользовательский макет">
    <p:bg>
      <p:bgPr>
        <a:solidFill>
          <a:srgbClr val="E3E3F1">
            <a:alpha val="64709"/>
          </a:srgbClr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4"/>
          <p:cNvSpPr/>
          <p:nvPr>
            <p:ph idx="2" type="pic"/>
          </p:nvPr>
        </p:nvSpPr>
        <p:spPr>
          <a:xfrm>
            <a:off x="4734008" y="1"/>
            <a:ext cx="2163300" cy="2814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" name="Google Shape;245;p54"/>
          <p:cNvSpPr/>
          <p:nvPr/>
        </p:nvSpPr>
        <p:spPr>
          <a:xfrm rot="10800000">
            <a:off x="4734123" y="2814905"/>
            <a:ext cx="2163300" cy="232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54"/>
          <p:cNvSpPr txBox="1"/>
          <p:nvPr>
            <p:ph idx="1" type="body"/>
          </p:nvPr>
        </p:nvSpPr>
        <p:spPr>
          <a:xfrm>
            <a:off x="5096031" y="3300750"/>
            <a:ext cx="1490100" cy="12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7" name="Google Shape;247;p54"/>
          <p:cNvSpPr txBox="1"/>
          <p:nvPr>
            <p:ph type="title"/>
          </p:nvPr>
        </p:nvSpPr>
        <p:spPr>
          <a:xfrm>
            <a:off x="600642" y="735759"/>
            <a:ext cx="3107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48" name="Google Shape;248;p54"/>
          <p:cNvSpPr txBox="1"/>
          <p:nvPr>
            <p:ph idx="3" type="body"/>
          </p:nvPr>
        </p:nvSpPr>
        <p:spPr>
          <a:xfrm>
            <a:off x="600704" y="1869755"/>
            <a:ext cx="3107400" cy="26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9" name="Google Shape;249;p54"/>
          <p:cNvSpPr/>
          <p:nvPr/>
        </p:nvSpPr>
        <p:spPr>
          <a:xfrm>
            <a:off x="6897423" y="1"/>
            <a:ext cx="2246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54"/>
          <p:cNvSpPr txBox="1"/>
          <p:nvPr>
            <p:ph idx="4" type="body"/>
          </p:nvPr>
        </p:nvSpPr>
        <p:spPr>
          <a:xfrm>
            <a:off x="7187843" y="556879"/>
            <a:ext cx="14262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1" name="Google Shape;251;p54"/>
          <p:cNvSpPr/>
          <p:nvPr>
            <p:ph idx="5" type="pic"/>
          </p:nvPr>
        </p:nvSpPr>
        <p:spPr>
          <a:xfrm>
            <a:off x="6897423" y="2156635"/>
            <a:ext cx="2246700" cy="2986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4_Пользовательский макет">
  <p:cSld name="164_Пользовательский макет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5"/>
          <p:cNvSpPr/>
          <p:nvPr/>
        </p:nvSpPr>
        <p:spPr>
          <a:xfrm flipH="1" rot="-5400000">
            <a:off x="3583201" y="-3583199"/>
            <a:ext cx="1977600" cy="9144000"/>
          </a:xfrm>
          <a:prstGeom prst="rect">
            <a:avLst/>
          </a:prstGeom>
          <a:solidFill>
            <a:srgbClr val="F2F2F2">
              <a:alpha val="24710"/>
            </a:srgb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55"/>
          <p:cNvSpPr/>
          <p:nvPr>
            <p:ph idx="2" type="pic"/>
          </p:nvPr>
        </p:nvSpPr>
        <p:spPr>
          <a:xfrm>
            <a:off x="0" y="0"/>
            <a:ext cx="9144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" name="Google Shape;255;p55"/>
          <p:cNvSpPr txBox="1"/>
          <p:nvPr>
            <p:ph type="title"/>
          </p:nvPr>
        </p:nvSpPr>
        <p:spPr>
          <a:xfrm>
            <a:off x="600642" y="2228661"/>
            <a:ext cx="78327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56" name="Google Shape;256;p55"/>
          <p:cNvSpPr txBox="1"/>
          <p:nvPr>
            <p:ph idx="1" type="body"/>
          </p:nvPr>
        </p:nvSpPr>
        <p:spPr>
          <a:xfrm>
            <a:off x="600704" y="2949751"/>
            <a:ext cx="7832400" cy="13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7_Пользовательский макет">
  <p:cSld name="167_Пользовательский макет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6"/>
          <p:cNvSpPr/>
          <p:nvPr/>
        </p:nvSpPr>
        <p:spPr>
          <a:xfrm flipH="1" rot="-5400000">
            <a:off x="3583201" y="-3583199"/>
            <a:ext cx="1977600" cy="9144000"/>
          </a:xfrm>
          <a:prstGeom prst="rect">
            <a:avLst/>
          </a:prstGeom>
          <a:solidFill>
            <a:srgbClr val="F2F2F2">
              <a:alpha val="24710"/>
            </a:srgb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56"/>
          <p:cNvSpPr/>
          <p:nvPr>
            <p:ph idx="2" type="pic"/>
          </p:nvPr>
        </p:nvSpPr>
        <p:spPr>
          <a:xfrm>
            <a:off x="0" y="0"/>
            <a:ext cx="45990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56"/>
          <p:cNvSpPr/>
          <p:nvPr>
            <p:ph idx="3" type="pic"/>
          </p:nvPr>
        </p:nvSpPr>
        <p:spPr>
          <a:xfrm>
            <a:off x="4606185" y="0"/>
            <a:ext cx="4537800" cy="196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1" name="Google Shape;261;p56"/>
          <p:cNvSpPr txBox="1"/>
          <p:nvPr>
            <p:ph type="title"/>
          </p:nvPr>
        </p:nvSpPr>
        <p:spPr>
          <a:xfrm>
            <a:off x="600642" y="2328753"/>
            <a:ext cx="2567400" cy="12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62" name="Google Shape;262;p56"/>
          <p:cNvSpPr txBox="1"/>
          <p:nvPr>
            <p:ph idx="1" type="body"/>
          </p:nvPr>
        </p:nvSpPr>
        <p:spPr>
          <a:xfrm>
            <a:off x="3518952" y="2328753"/>
            <a:ext cx="4914300" cy="22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3_Пользовательский макет">
  <p:cSld name="193_Пользовательский макет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7"/>
          <p:cNvSpPr/>
          <p:nvPr>
            <p:ph idx="2" type="pic"/>
          </p:nvPr>
        </p:nvSpPr>
        <p:spPr>
          <a:xfrm>
            <a:off x="3940" y="2733752"/>
            <a:ext cx="9140100" cy="2403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" name="Google Shape;265;p57"/>
          <p:cNvSpPr txBox="1"/>
          <p:nvPr>
            <p:ph type="title"/>
          </p:nvPr>
        </p:nvSpPr>
        <p:spPr>
          <a:xfrm>
            <a:off x="600642" y="411760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66" name="Google Shape;266;p57"/>
          <p:cNvSpPr txBox="1"/>
          <p:nvPr>
            <p:ph idx="1" type="body"/>
          </p:nvPr>
        </p:nvSpPr>
        <p:spPr>
          <a:xfrm>
            <a:off x="600704" y="1167758"/>
            <a:ext cx="7832400" cy="13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6_Пользовательский макет">
  <p:cSld name="196_Пользовательский макет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8"/>
          <p:cNvSpPr/>
          <p:nvPr>
            <p:ph idx="2" type="pic"/>
          </p:nvPr>
        </p:nvSpPr>
        <p:spPr>
          <a:xfrm>
            <a:off x="3940" y="0"/>
            <a:ext cx="91401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" name="Google Shape;269;p58"/>
          <p:cNvSpPr txBox="1"/>
          <p:nvPr>
            <p:ph type="title"/>
          </p:nvPr>
        </p:nvSpPr>
        <p:spPr>
          <a:xfrm>
            <a:off x="600642" y="2868751"/>
            <a:ext cx="7832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70" name="Google Shape;270;p58"/>
          <p:cNvSpPr txBox="1"/>
          <p:nvPr>
            <p:ph idx="1" type="body"/>
          </p:nvPr>
        </p:nvSpPr>
        <p:spPr>
          <a:xfrm>
            <a:off x="600704" y="3570749"/>
            <a:ext cx="7832400" cy="11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5_Пользовательский макет">
  <p:cSld name="195_Пользовательский макет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9"/>
          <p:cNvSpPr/>
          <p:nvPr>
            <p:ph idx="2" type="pic"/>
          </p:nvPr>
        </p:nvSpPr>
        <p:spPr>
          <a:xfrm>
            <a:off x="0" y="2841752"/>
            <a:ext cx="2293200" cy="2295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" name="Google Shape;273;p59"/>
          <p:cNvSpPr/>
          <p:nvPr>
            <p:ph idx="3" type="pic"/>
          </p:nvPr>
        </p:nvSpPr>
        <p:spPr>
          <a:xfrm>
            <a:off x="2293117" y="2841752"/>
            <a:ext cx="2290200" cy="2295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4" name="Google Shape;274;p59"/>
          <p:cNvSpPr/>
          <p:nvPr>
            <p:ph idx="4" type="pic"/>
          </p:nvPr>
        </p:nvSpPr>
        <p:spPr>
          <a:xfrm>
            <a:off x="4583327" y="2841752"/>
            <a:ext cx="2289300" cy="2295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5" name="Google Shape;275;p59"/>
          <p:cNvSpPr/>
          <p:nvPr>
            <p:ph idx="5" type="pic"/>
          </p:nvPr>
        </p:nvSpPr>
        <p:spPr>
          <a:xfrm>
            <a:off x="6872505" y="2841752"/>
            <a:ext cx="2271600" cy="2295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6" name="Google Shape;276;p59"/>
          <p:cNvSpPr txBox="1"/>
          <p:nvPr>
            <p:ph type="title"/>
          </p:nvPr>
        </p:nvSpPr>
        <p:spPr>
          <a:xfrm>
            <a:off x="600642" y="411760"/>
            <a:ext cx="2783400" cy="20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77" name="Google Shape;277;p59"/>
          <p:cNvSpPr txBox="1"/>
          <p:nvPr>
            <p:ph idx="1" type="body"/>
          </p:nvPr>
        </p:nvSpPr>
        <p:spPr>
          <a:xfrm>
            <a:off x="3734961" y="411760"/>
            <a:ext cx="4698300" cy="20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4_Пользовательский макет">
  <p:cSld name="194_Пользовательский макет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60"/>
          <p:cNvSpPr/>
          <p:nvPr>
            <p:ph idx="2" type="pic"/>
          </p:nvPr>
        </p:nvSpPr>
        <p:spPr>
          <a:xfrm>
            <a:off x="6863105" y="0"/>
            <a:ext cx="2279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0" name="Google Shape;280;p60"/>
          <p:cNvSpPr txBox="1"/>
          <p:nvPr>
            <p:ph idx="1" type="body"/>
          </p:nvPr>
        </p:nvSpPr>
        <p:spPr>
          <a:xfrm>
            <a:off x="354649" y="388238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1" name="Google Shape;281;p60"/>
          <p:cNvSpPr/>
          <p:nvPr>
            <p:ph idx="3" type="pic"/>
          </p:nvPr>
        </p:nvSpPr>
        <p:spPr>
          <a:xfrm>
            <a:off x="4575556" y="0"/>
            <a:ext cx="2279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2" name="Google Shape;282;p60"/>
          <p:cNvSpPr/>
          <p:nvPr>
            <p:ph idx="4" type="pic"/>
          </p:nvPr>
        </p:nvSpPr>
        <p:spPr>
          <a:xfrm>
            <a:off x="2288007" y="0"/>
            <a:ext cx="2279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3" name="Google Shape;283;p60"/>
          <p:cNvSpPr/>
          <p:nvPr>
            <p:ph idx="5" type="pic"/>
          </p:nvPr>
        </p:nvSpPr>
        <p:spPr>
          <a:xfrm>
            <a:off x="457" y="0"/>
            <a:ext cx="2279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4" name="Google Shape;284;p60"/>
          <p:cNvSpPr txBox="1"/>
          <p:nvPr>
            <p:ph idx="6" type="body"/>
          </p:nvPr>
        </p:nvSpPr>
        <p:spPr>
          <a:xfrm>
            <a:off x="2638142" y="388238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5" name="Google Shape;285;p60"/>
          <p:cNvSpPr txBox="1"/>
          <p:nvPr>
            <p:ph idx="7" type="body"/>
          </p:nvPr>
        </p:nvSpPr>
        <p:spPr>
          <a:xfrm>
            <a:off x="4921635" y="388238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6" name="Google Shape;286;p60"/>
          <p:cNvSpPr txBox="1"/>
          <p:nvPr>
            <p:ph idx="8" type="body"/>
          </p:nvPr>
        </p:nvSpPr>
        <p:spPr>
          <a:xfrm>
            <a:off x="7205128" y="388238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7_Пользовательский макет">
  <p:cSld name="197_Пользовательский макет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1"/>
          <p:cNvSpPr/>
          <p:nvPr>
            <p:ph idx="2" type="pic"/>
          </p:nvPr>
        </p:nvSpPr>
        <p:spPr>
          <a:xfrm>
            <a:off x="4575556" y="0"/>
            <a:ext cx="45684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9" name="Google Shape;289;p61"/>
          <p:cNvSpPr/>
          <p:nvPr>
            <p:ph idx="3" type="pic"/>
          </p:nvPr>
        </p:nvSpPr>
        <p:spPr>
          <a:xfrm>
            <a:off x="0" y="0"/>
            <a:ext cx="4567500" cy="3543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0" name="Google Shape;290;p61"/>
          <p:cNvSpPr txBox="1"/>
          <p:nvPr>
            <p:ph idx="1" type="body"/>
          </p:nvPr>
        </p:nvSpPr>
        <p:spPr>
          <a:xfrm>
            <a:off x="899831" y="3894747"/>
            <a:ext cx="27678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1" name="Google Shape;291;p61"/>
          <p:cNvSpPr txBox="1"/>
          <p:nvPr>
            <p:ph idx="4" type="body"/>
          </p:nvPr>
        </p:nvSpPr>
        <p:spPr>
          <a:xfrm>
            <a:off x="5395231" y="3882387"/>
            <a:ext cx="27678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Title and Body">
  <p:cSld name="TITLE_AND_BODY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1182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890025"/>
            <a:ext cx="8520600" cy="30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36" name="Google Shape;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7"/>
          <p:cNvSpPr/>
          <p:nvPr/>
        </p:nvSpPr>
        <p:spPr>
          <a:xfrm>
            <a:off x="0" y="-200"/>
            <a:ext cx="9144000" cy="943800"/>
          </a:xfrm>
          <a:prstGeom prst="rect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8_Пользовательский макет">
  <p:cSld name="198_Пользовательский макет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2"/>
          <p:cNvSpPr/>
          <p:nvPr>
            <p:ph idx="2" type="pic"/>
          </p:nvPr>
        </p:nvSpPr>
        <p:spPr>
          <a:xfrm>
            <a:off x="4575556" y="2571752"/>
            <a:ext cx="45750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4" name="Google Shape;294;p62"/>
          <p:cNvSpPr txBox="1"/>
          <p:nvPr>
            <p:ph idx="1" type="body"/>
          </p:nvPr>
        </p:nvSpPr>
        <p:spPr>
          <a:xfrm>
            <a:off x="629819" y="3521372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5" name="Google Shape;295;p62"/>
          <p:cNvSpPr/>
          <p:nvPr>
            <p:ph idx="3" type="pic"/>
          </p:nvPr>
        </p:nvSpPr>
        <p:spPr>
          <a:xfrm>
            <a:off x="457" y="0"/>
            <a:ext cx="45750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6" name="Google Shape;296;p62"/>
          <p:cNvSpPr txBox="1"/>
          <p:nvPr>
            <p:ph idx="4" type="body"/>
          </p:nvPr>
        </p:nvSpPr>
        <p:spPr>
          <a:xfrm>
            <a:off x="6801773" y="942197"/>
            <a:ext cx="1562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2_Пользовательский макет">
  <p:cSld name="102_Пользовательский макет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63"/>
          <p:cNvSpPr/>
          <p:nvPr>
            <p:ph idx="2" type="pic"/>
          </p:nvPr>
        </p:nvSpPr>
        <p:spPr>
          <a:xfrm>
            <a:off x="2984267" y="1734756"/>
            <a:ext cx="1944000" cy="3396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9" name="Google Shape;299;p63"/>
          <p:cNvSpPr/>
          <p:nvPr>
            <p:ph idx="3" type="pic"/>
          </p:nvPr>
        </p:nvSpPr>
        <p:spPr>
          <a:xfrm>
            <a:off x="4928174" y="0"/>
            <a:ext cx="1932600" cy="2409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63"/>
          <p:cNvSpPr/>
          <p:nvPr>
            <p:ph idx="4" type="pic"/>
          </p:nvPr>
        </p:nvSpPr>
        <p:spPr>
          <a:xfrm>
            <a:off x="4928174" y="2409753"/>
            <a:ext cx="1932600" cy="27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1" name="Google Shape;301;p63"/>
          <p:cNvSpPr txBox="1"/>
          <p:nvPr>
            <p:ph idx="1" type="body"/>
          </p:nvPr>
        </p:nvSpPr>
        <p:spPr>
          <a:xfrm>
            <a:off x="7164120" y="438760"/>
            <a:ext cx="1329300" cy="4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2" name="Google Shape;302;p63"/>
          <p:cNvSpPr txBox="1"/>
          <p:nvPr>
            <p:ph type="title"/>
          </p:nvPr>
        </p:nvSpPr>
        <p:spPr>
          <a:xfrm>
            <a:off x="600642" y="411760"/>
            <a:ext cx="3728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03" name="Google Shape;303;p63"/>
          <p:cNvSpPr txBox="1"/>
          <p:nvPr>
            <p:ph idx="5" type="body"/>
          </p:nvPr>
        </p:nvSpPr>
        <p:spPr>
          <a:xfrm>
            <a:off x="600704" y="1734756"/>
            <a:ext cx="2000100" cy="28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3_Пользовательский макет">
  <p:cSld name="103_Пользовательский макет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64"/>
          <p:cNvSpPr/>
          <p:nvPr>
            <p:ph idx="2" type="pic"/>
          </p:nvPr>
        </p:nvSpPr>
        <p:spPr>
          <a:xfrm>
            <a:off x="2984267" y="1734756"/>
            <a:ext cx="1944000" cy="3396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6" name="Google Shape;306;p64"/>
          <p:cNvSpPr/>
          <p:nvPr>
            <p:ph idx="3" type="pic"/>
          </p:nvPr>
        </p:nvSpPr>
        <p:spPr>
          <a:xfrm>
            <a:off x="4928174" y="0"/>
            <a:ext cx="1932600" cy="2842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7" name="Google Shape;307;p64"/>
          <p:cNvSpPr txBox="1"/>
          <p:nvPr>
            <p:ph idx="1" type="body"/>
          </p:nvPr>
        </p:nvSpPr>
        <p:spPr>
          <a:xfrm>
            <a:off x="5235275" y="3192750"/>
            <a:ext cx="3252900" cy="15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8" name="Google Shape;308;p64"/>
          <p:cNvSpPr txBox="1"/>
          <p:nvPr>
            <p:ph type="title"/>
          </p:nvPr>
        </p:nvSpPr>
        <p:spPr>
          <a:xfrm>
            <a:off x="600642" y="411760"/>
            <a:ext cx="37284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09" name="Google Shape;309;p64"/>
          <p:cNvSpPr txBox="1"/>
          <p:nvPr>
            <p:ph idx="4" type="body"/>
          </p:nvPr>
        </p:nvSpPr>
        <p:spPr>
          <a:xfrm>
            <a:off x="600704" y="1734756"/>
            <a:ext cx="2000100" cy="28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6_Пользовательский макет">
  <p:cSld name="56_Пользовательский макет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65"/>
          <p:cNvSpPr/>
          <p:nvPr>
            <p:ph idx="2" type="pic"/>
          </p:nvPr>
        </p:nvSpPr>
        <p:spPr>
          <a:xfrm>
            <a:off x="2984267" y="0"/>
            <a:ext cx="1944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Char char="•"/>
              <a:defRPr b="0" i="0" sz="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2" name="Google Shape;312;p65"/>
          <p:cNvSpPr txBox="1"/>
          <p:nvPr>
            <p:ph type="title"/>
          </p:nvPr>
        </p:nvSpPr>
        <p:spPr>
          <a:xfrm>
            <a:off x="600642" y="411760"/>
            <a:ext cx="21081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13" name="Google Shape;313;p65"/>
          <p:cNvSpPr txBox="1"/>
          <p:nvPr>
            <p:ph idx="1" type="body"/>
          </p:nvPr>
        </p:nvSpPr>
        <p:spPr>
          <a:xfrm>
            <a:off x="600704" y="2139754"/>
            <a:ext cx="2108100" cy="24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9_Пользовательский макет">
  <p:cSld name="359_Пользовательский макет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6"/>
          <p:cNvSpPr/>
          <p:nvPr>
            <p:ph idx="2" type="pic"/>
          </p:nvPr>
        </p:nvSpPr>
        <p:spPr>
          <a:xfrm>
            <a:off x="0" y="6456"/>
            <a:ext cx="9133800" cy="51372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6" name="Google Shape;316;p66"/>
          <p:cNvSpPr txBox="1"/>
          <p:nvPr>
            <p:ph type="title"/>
          </p:nvPr>
        </p:nvSpPr>
        <p:spPr>
          <a:xfrm>
            <a:off x="1991225" y="1950755"/>
            <a:ext cx="5161500" cy="14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F6A"/>
              </a:buClr>
              <a:buSzPts val="4300"/>
              <a:buFont typeface="Tahoma"/>
              <a:buNone/>
              <a:defRPr b="1" i="0" sz="4300" u="none" cap="none" strike="noStrike">
                <a:solidFill>
                  <a:srgbClr val="202F6A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0_Пользовательский макет">
  <p:cSld name="310_Пользовательский макет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67"/>
          <p:cNvSpPr txBox="1"/>
          <p:nvPr>
            <p:ph type="title"/>
          </p:nvPr>
        </p:nvSpPr>
        <p:spPr>
          <a:xfrm>
            <a:off x="600641" y="438760"/>
            <a:ext cx="7947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19" name="Google Shape;319;p67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0" name="Google Shape;320;p67"/>
          <p:cNvSpPr txBox="1"/>
          <p:nvPr>
            <p:ph idx="1" type="body"/>
          </p:nvPr>
        </p:nvSpPr>
        <p:spPr>
          <a:xfrm>
            <a:off x="600641" y="1302757"/>
            <a:ext cx="7947000" cy="28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1" name="Google Shape;321;p67"/>
          <p:cNvSpPr/>
          <p:nvPr/>
        </p:nvSpPr>
        <p:spPr>
          <a:xfrm>
            <a:off x="3725596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8_Пользовательский макет">
  <p:cSld name="328_Пользовательский макет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8"/>
          <p:cNvSpPr/>
          <p:nvPr>
            <p:ph idx="2" type="pic"/>
          </p:nvPr>
        </p:nvSpPr>
        <p:spPr>
          <a:xfrm>
            <a:off x="0" y="0"/>
            <a:ext cx="9144000" cy="2193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4" name="Google Shape;324;p68"/>
          <p:cNvSpPr txBox="1"/>
          <p:nvPr>
            <p:ph type="title"/>
          </p:nvPr>
        </p:nvSpPr>
        <p:spPr>
          <a:xfrm>
            <a:off x="765072" y="924759"/>
            <a:ext cx="77823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25" name="Google Shape;325;p68"/>
          <p:cNvSpPr txBox="1"/>
          <p:nvPr>
            <p:ph idx="1" type="body"/>
          </p:nvPr>
        </p:nvSpPr>
        <p:spPr>
          <a:xfrm>
            <a:off x="3573018" y="2868752"/>
            <a:ext cx="21630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6" name="Google Shape;326;p68"/>
          <p:cNvSpPr txBox="1"/>
          <p:nvPr>
            <p:ph idx="3" type="body"/>
          </p:nvPr>
        </p:nvSpPr>
        <p:spPr>
          <a:xfrm>
            <a:off x="822215" y="2868752"/>
            <a:ext cx="21630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7" name="Google Shape;327;p68"/>
          <p:cNvSpPr txBox="1"/>
          <p:nvPr>
            <p:ph idx="4" type="body"/>
          </p:nvPr>
        </p:nvSpPr>
        <p:spPr>
          <a:xfrm>
            <a:off x="6323822" y="2868751"/>
            <a:ext cx="21630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6_Пользовательский макет">
  <p:cSld name="316_Пользовательский макет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9"/>
          <p:cNvSpPr txBox="1"/>
          <p:nvPr>
            <p:ph type="title"/>
          </p:nvPr>
        </p:nvSpPr>
        <p:spPr>
          <a:xfrm>
            <a:off x="765073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30" name="Google Shape;330;p69"/>
          <p:cNvSpPr txBox="1"/>
          <p:nvPr>
            <p:ph idx="1" type="body"/>
          </p:nvPr>
        </p:nvSpPr>
        <p:spPr>
          <a:xfrm>
            <a:off x="765073" y="1956162"/>
            <a:ext cx="3186000" cy="25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1_Пользовательский макет">
  <p:cSld name="431_Пользовательский макет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70"/>
          <p:cNvSpPr/>
          <p:nvPr>
            <p:ph idx="2" type="pic"/>
          </p:nvPr>
        </p:nvSpPr>
        <p:spPr>
          <a:xfrm>
            <a:off x="5705978" y="600760"/>
            <a:ext cx="3438000" cy="4023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3" name="Google Shape;333;p70"/>
          <p:cNvSpPr txBox="1"/>
          <p:nvPr>
            <p:ph type="title"/>
          </p:nvPr>
        </p:nvSpPr>
        <p:spPr>
          <a:xfrm>
            <a:off x="684074" y="600760"/>
            <a:ext cx="3161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34" name="Google Shape;334;p70"/>
          <p:cNvSpPr txBox="1"/>
          <p:nvPr>
            <p:ph idx="1" type="body"/>
          </p:nvPr>
        </p:nvSpPr>
        <p:spPr>
          <a:xfrm>
            <a:off x="684136" y="2382753"/>
            <a:ext cx="3161400" cy="2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5" name="Google Shape;335;p70"/>
          <p:cNvSpPr/>
          <p:nvPr/>
        </p:nvSpPr>
        <p:spPr>
          <a:xfrm>
            <a:off x="684074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2_Пользовательский макет">
  <p:cSld name="432_Пользовательский макет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71"/>
          <p:cNvSpPr/>
          <p:nvPr>
            <p:ph idx="2" type="pic"/>
          </p:nvPr>
        </p:nvSpPr>
        <p:spPr>
          <a:xfrm>
            <a:off x="0" y="600760"/>
            <a:ext cx="2925000" cy="1939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8" name="Google Shape;338;p71"/>
          <p:cNvSpPr txBox="1"/>
          <p:nvPr>
            <p:ph idx="1" type="body"/>
          </p:nvPr>
        </p:nvSpPr>
        <p:spPr>
          <a:xfrm>
            <a:off x="3492021" y="600760"/>
            <a:ext cx="4914000" cy="19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9" name="Google Shape;339;p71"/>
          <p:cNvSpPr/>
          <p:nvPr>
            <p:ph idx="3" type="pic"/>
          </p:nvPr>
        </p:nvSpPr>
        <p:spPr>
          <a:xfrm>
            <a:off x="12938" y="2683969"/>
            <a:ext cx="2925000" cy="1939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0" name="Google Shape;340;p71"/>
          <p:cNvSpPr txBox="1"/>
          <p:nvPr>
            <p:ph idx="4" type="body"/>
          </p:nvPr>
        </p:nvSpPr>
        <p:spPr>
          <a:xfrm>
            <a:off x="3492021" y="2683968"/>
            <a:ext cx="4914000" cy="19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owcase">
  <p:cSld name="TITLE_AND_BODY_1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 flipH="1" rot="10800000">
            <a:off x="-21475" y="0"/>
            <a:ext cx="9176100" cy="6160200"/>
          </a:xfrm>
          <a:prstGeom prst="rtTriangle">
            <a:avLst/>
          </a:prstGeom>
          <a:solidFill>
            <a:srgbClr val="3048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311700" y="1182575"/>
            <a:ext cx="735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1" type="body"/>
          </p:nvPr>
        </p:nvSpPr>
        <p:spPr>
          <a:xfrm>
            <a:off x="311700" y="1890025"/>
            <a:ext cx="4789800" cy="30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42" name="Google Shape;4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3_Пользовательский макет">
  <p:cSld name="433_Пользовательский макет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72"/>
          <p:cNvSpPr/>
          <p:nvPr>
            <p:ph idx="2" type="pic"/>
          </p:nvPr>
        </p:nvSpPr>
        <p:spPr>
          <a:xfrm>
            <a:off x="0" y="3146974"/>
            <a:ext cx="18288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3" name="Google Shape;343;p72"/>
          <p:cNvSpPr txBox="1"/>
          <p:nvPr>
            <p:ph idx="1" type="body"/>
          </p:nvPr>
        </p:nvSpPr>
        <p:spPr>
          <a:xfrm>
            <a:off x="227398" y="1451034"/>
            <a:ext cx="1374000" cy="1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4" name="Google Shape;344;p72"/>
          <p:cNvSpPr/>
          <p:nvPr>
            <p:ph idx="3" type="pic"/>
          </p:nvPr>
        </p:nvSpPr>
        <p:spPr>
          <a:xfrm>
            <a:off x="1848634" y="1145601"/>
            <a:ext cx="18288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72"/>
          <p:cNvSpPr/>
          <p:nvPr>
            <p:ph idx="4" type="pic"/>
          </p:nvPr>
        </p:nvSpPr>
        <p:spPr>
          <a:xfrm>
            <a:off x="3697268" y="3151327"/>
            <a:ext cx="18288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6" name="Google Shape;346;p72"/>
          <p:cNvSpPr/>
          <p:nvPr>
            <p:ph idx="5" type="pic"/>
          </p:nvPr>
        </p:nvSpPr>
        <p:spPr>
          <a:xfrm>
            <a:off x="5545902" y="1149954"/>
            <a:ext cx="18288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7" name="Google Shape;347;p72"/>
          <p:cNvSpPr/>
          <p:nvPr>
            <p:ph idx="6" type="pic"/>
          </p:nvPr>
        </p:nvSpPr>
        <p:spPr>
          <a:xfrm>
            <a:off x="7394536" y="3142131"/>
            <a:ext cx="1749600" cy="2001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8" name="Google Shape;348;p72"/>
          <p:cNvSpPr txBox="1"/>
          <p:nvPr>
            <p:ph idx="7" type="body"/>
          </p:nvPr>
        </p:nvSpPr>
        <p:spPr>
          <a:xfrm>
            <a:off x="7595151" y="1451034"/>
            <a:ext cx="1329000" cy="1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9" name="Google Shape;349;p72"/>
          <p:cNvSpPr txBox="1"/>
          <p:nvPr>
            <p:ph idx="8" type="body"/>
          </p:nvPr>
        </p:nvSpPr>
        <p:spPr>
          <a:xfrm>
            <a:off x="3923199" y="1451034"/>
            <a:ext cx="1403700" cy="1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0" name="Google Shape;350;p72"/>
          <p:cNvSpPr txBox="1"/>
          <p:nvPr>
            <p:ph idx="9" type="body"/>
          </p:nvPr>
        </p:nvSpPr>
        <p:spPr>
          <a:xfrm>
            <a:off x="5778233" y="3467443"/>
            <a:ext cx="1403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1" name="Google Shape;351;p72"/>
          <p:cNvSpPr txBox="1"/>
          <p:nvPr>
            <p:ph idx="13" type="body"/>
          </p:nvPr>
        </p:nvSpPr>
        <p:spPr>
          <a:xfrm>
            <a:off x="2076032" y="3467443"/>
            <a:ext cx="13740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2" name="Google Shape;352;p72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53" name="Google Shape;353;p72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4_Пользовательский макет">
  <p:cSld name="434_Пользовательский макет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73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56" name="Google Shape;356;p73"/>
          <p:cNvSpPr txBox="1"/>
          <p:nvPr>
            <p:ph idx="1" type="body"/>
          </p:nvPr>
        </p:nvSpPr>
        <p:spPr>
          <a:xfrm>
            <a:off x="356771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7" name="Google Shape;357;p73"/>
          <p:cNvSpPr/>
          <p:nvPr>
            <p:ph idx="2" type="pic"/>
          </p:nvPr>
        </p:nvSpPr>
        <p:spPr>
          <a:xfrm>
            <a:off x="356771" y="1122086"/>
            <a:ext cx="16233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8" name="Google Shape;358;p73"/>
          <p:cNvSpPr/>
          <p:nvPr>
            <p:ph idx="3" type="pic"/>
          </p:nvPr>
        </p:nvSpPr>
        <p:spPr>
          <a:xfrm>
            <a:off x="2085565" y="1122086"/>
            <a:ext cx="16233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9" name="Google Shape;359;p73"/>
          <p:cNvSpPr/>
          <p:nvPr>
            <p:ph idx="4" type="pic"/>
          </p:nvPr>
        </p:nvSpPr>
        <p:spPr>
          <a:xfrm>
            <a:off x="3814360" y="1122086"/>
            <a:ext cx="16233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0" name="Google Shape;360;p73"/>
          <p:cNvSpPr/>
          <p:nvPr>
            <p:ph idx="5" type="pic"/>
          </p:nvPr>
        </p:nvSpPr>
        <p:spPr>
          <a:xfrm>
            <a:off x="5543154" y="1122086"/>
            <a:ext cx="16233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1" name="Google Shape;361;p73"/>
          <p:cNvSpPr/>
          <p:nvPr>
            <p:ph idx="6" type="pic"/>
          </p:nvPr>
        </p:nvSpPr>
        <p:spPr>
          <a:xfrm>
            <a:off x="7271948" y="1122086"/>
            <a:ext cx="1552800" cy="2421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2" name="Google Shape;362;p73"/>
          <p:cNvSpPr txBox="1"/>
          <p:nvPr>
            <p:ph idx="7" type="body"/>
          </p:nvPr>
        </p:nvSpPr>
        <p:spPr>
          <a:xfrm>
            <a:off x="5543154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3" name="Google Shape;363;p73"/>
          <p:cNvSpPr txBox="1"/>
          <p:nvPr>
            <p:ph idx="8" type="body"/>
          </p:nvPr>
        </p:nvSpPr>
        <p:spPr>
          <a:xfrm>
            <a:off x="2085565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4" name="Google Shape;364;p73"/>
          <p:cNvSpPr txBox="1"/>
          <p:nvPr>
            <p:ph idx="9" type="body"/>
          </p:nvPr>
        </p:nvSpPr>
        <p:spPr>
          <a:xfrm>
            <a:off x="7271948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5" name="Google Shape;365;p73"/>
          <p:cNvSpPr txBox="1"/>
          <p:nvPr>
            <p:ph idx="13" type="body"/>
          </p:nvPr>
        </p:nvSpPr>
        <p:spPr>
          <a:xfrm>
            <a:off x="3814360" y="3705748"/>
            <a:ext cx="16233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6" name="Google Shape;366;p73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5_Пользовательский макет">
  <p:cSld name="435_Пользовательский макет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74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69" name="Google Shape;369;p74"/>
          <p:cNvSpPr/>
          <p:nvPr>
            <p:ph idx="2" type="pic"/>
          </p:nvPr>
        </p:nvSpPr>
        <p:spPr>
          <a:xfrm>
            <a:off x="0" y="1114140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74"/>
          <p:cNvSpPr/>
          <p:nvPr>
            <p:ph idx="3" type="pic"/>
          </p:nvPr>
        </p:nvSpPr>
        <p:spPr>
          <a:xfrm>
            <a:off x="3060029" y="1114140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1" name="Google Shape;371;p74"/>
          <p:cNvSpPr txBox="1"/>
          <p:nvPr>
            <p:ph idx="1" type="body"/>
          </p:nvPr>
        </p:nvSpPr>
        <p:spPr>
          <a:xfrm>
            <a:off x="4825756" y="1272025"/>
            <a:ext cx="10548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2" name="Google Shape;372;p74"/>
          <p:cNvSpPr txBox="1"/>
          <p:nvPr>
            <p:ph idx="4" type="body"/>
          </p:nvPr>
        </p:nvSpPr>
        <p:spPr>
          <a:xfrm>
            <a:off x="1762022" y="1272025"/>
            <a:ext cx="10323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3" name="Google Shape;373;p74"/>
          <p:cNvSpPr/>
          <p:nvPr>
            <p:ph idx="5" type="pic"/>
          </p:nvPr>
        </p:nvSpPr>
        <p:spPr>
          <a:xfrm>
            <a:off x="6137970" y="1114140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4" name="Google Shape;374;p74"/>
          <p:cNvSpPr txBox="1"/>
          <p:nvPr>
            <p:ph idx="6" type="body"/>
          </p:nvPr>
        </p:nvSpPr>
        <p:spPr>
          <a:xfrm>
            <a:off x="7903697" y="1272025"/>
            <a:ext cx="10548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5" name="Google Shape;375;p74"/>
          <p:cNvSpPr/>
          <p:nvPr>
            <p:ph idx="7" type="pic"/>
          </p:nvPr>
        </p:nvSpPr>
        <p:spPr>
          <a:xfrm>
            <a:off x="-9054" y="3124292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6" name="Google Shape;376;p74"/>
          <p:cNvSpPr/>
          <p:nvPr>
            <p:ph idx="8" type="pic"/>
          </p:nvPr>
        </p:nvSpPr>
        <p:spPr>
          <a:xfrm>
            <a:off x="3050975" y="3124292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7" name="Google Shape;377;p74"/>
          <p:cNvSpPr txBox="1"/>
          <p:nvPr>
            <p:ph idx="9" type="body"/>
          </p:nvPr>
        </p:nvSpPr>
        <p:spPr>
          <a:xfrm>
            <a:off x="4816702" y="3282177"/>
            <a:ext cx="10548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8" name="Google Shape;378;p74"/>
          <p:cNvSpPr txBox="1"/>
          <p:nvPr>
            <p:ph idx="13" type="body"/>
          </p:nvPr>
        </p:nvSpPr>
        <p:spPr>
          <a:xfrm>
            <a:off x="1752968" y="3282177"/>
            <a:ext cx="10323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9" name="Google Shape;379;p74"/>
          <p:cNvSpPr/>
          <p:nvPr>
            <p:ph idx="14" type="pic"/>
          </p:nvPr>
        </p:nvSpPr>
        <p:spPr>
          <a:xfrm>
            <a:off x="6128916" y="3124292"/>
            <a:ext cx="15912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0" name="Google Shape;380;p74"/>
          <p:cNvSpPr txBox="1"/>
          <p:nvPr>
            <p:ph idx="15" type="body"/>
          </p:nvPr>
        </p:nvSpPr>
        <p:spPr>
          <a:xfrm>
            <a:off x="7894643" y="3282177"/>
            <a:ext cx="10548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1" name="Google Shape;381;p74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6_Пользовательский макет">
  <p:cSld name="436_Пользовательский макет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75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84" name="Google Shape;384;p75"/>
          <p:cNvSpPr/>
          <p:nvPr>
            <p:ph idx="2" type="pic"/>
          </p:nvPr>
        </p:nvSpPr>
        <p:spPr>
          <a:xfrm>
            <a:off x="797502" y="1114140"/>
            <a:ext cx="18936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5" name="Google Shape;385;p75"/>
          <p:cNvSpPr/>
          <p:nvPr>
            <p:ph idx="3" type="pic"/>
          </p:nvPr>
        </p:nvSpPr>
        <p:spPr>
          <a:xfrm>
            <a:off x="4766458" y="1114140"/>
            <a:ext cx="18936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6" name="Google Shape;386;p75"/>
          <p:cNvSpPr txBox="1"/>
          <p:nvPr>
            <p:ph idx="1" type="body"/>
          </p:nvPr>
        </p:nvSpPr>
        <p:spPr>
          <a:xfrm>
            <a:off x="6882102" y="1272025"/>
            <a:ext cx="1496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7" name="Google Shape;387;p75"/>
          <p:cNvSpPr txBox="1"/>
          <p:nvPr>
            <p:ph idx="4" type="body"/>
          </p:nvPr>
        </p:nvSpPr>
        <p:spPr>
          <a:xfrm>
            <a:off x="2919870" y="1272025"/>
            <a:ext cx="14649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8" name="Google Shape;388;p75"/>
          <p:cNvSpPr/>
          <p:nvPr>
            <p:ph idx="5" type="pic"/>
          </p:nvPr>
        </p:nvSpPr>
        <p:spPr>
          <a:xfrm>
            <a:off x="788448" y="3124292"/>
            <a:ext cx="18936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9" name="Google Shape;389;p75"/>
          <p:cNvSpPr/>
          <p:nvPr>
            <p:ph idx="6" type="pic"/>
          </p:nvPr>
        </p:nvSpPr>
        <p:spPr>
          <a:xfrm>
            <a:off x="4757405" y="3124292"/>
            <a:ext cx="1893600" cy="181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0" name="Google Shape;390;p75"/>
          <p:cNvSpPr txBox="1"/>
          <p:nvPr>
            <p:ph idx="7" type="body"/>
          </p:nvPr>
        </p:nvSpPr>
        <p:spPr>
          <a:xfrm>
            <a:off x="6873048" y="3282177"/>
            <a:ext cx="1496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1" name="Google Shape;391;p75"/>
          <p:cNvSpPr txBox="1"/>
          <p:nvPr>
            <p:ph idx="8" type="body"/>
          </p:nvPr>
        </p:nvSpPr>
        <p:spPr>
          <a:xfrm>
            <a:off x="2910816" y="3282177"/>
            <a:ext cx="14649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2" name="Google Shape;392;p75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7_Пользовательский макет">
  <p:cSld name="437_Пользовательский макет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76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95" name="Google Shape;395;p76"/>
          <p:cNvSpPr/>
          <p:nvPr>
            <p:ph idx="2" type="pic"/>
          </p:nvPr>
        </p:nvSpPr>
        <p:spPr>
          <a:xfrm>
            <a:off x="2826087" y="1167758"/>
            <a:ext cx="1781100" cy="1711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6" name="Google Shape;396;p76"/>
          <p:cNvSpPr/>
          <p:nvPr>
            <p:ph idx="3" type="pic"/>
          </p:nvPr>
        </p:nvSpPr>
        <p:spPr>
          <a:xfrm>
            <a:off x="4772251" y="1167758"/>
            <a:ext cx="1781100" cy="1711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7" name="Google Shape;397;p76"/>
          <p:cNvSpPr txBox="1"/>
          <p:nvPr>
            <p:ph idx="1" type="body"/>
          </p:nvPr>
        </p:nvSpPr>
        <p:spPr>
          <a:xfrm>
            <a:off x="6822011" y="1371889"/>
            <a:ext cx="1496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8" name="Google Shape;398;p76"/>
          <p:cNvSpPr txBox="1"/>
          <p:nvPr>
            <p:ph idx="4" type="body"/>
          </p:nvPr>
        </p:nvSpPr>
        <p:spPr>
          <a:xfrm>
            <a:off x="1108991" y="1371889"/>
            <a:ext cx="14649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9" name="Google Shape;399;p76"/>
          <p:cNvSpPr/>
          <p:nvPr>
            <p:ph idx="5" type="pic"/>
          </p:nvPr>
        </p:nvSpPr>
        <p:spPr>
          <a:xfrm>
            <a:off x="2817033" y="3030751"/>
            <a:ext cx="1781100" cy="1711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0" name="Google Shape;400;p76"/>
          <p:cNvSpPr/>
          <p:nvPr>
            <p:ph idx="6" type="pic"/>
          </p:nvPr>
        </p:nvSpPr>
        <p:spPr>
          <a:xfrm>
            <a:off x="4763197" y="3030751"/>
            <a:ext cx="1781100" cy="1711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1" name="Google Shape;401;p76"/>
          <p:cNvSpPr txBox="1"/>
          <p:nvPr>
            <p:ph idx="7" type="body"/>
          </p:nvPr>
        </p:nvSpPr>
        <p:spPr>
          <a:xfrm>
            <a:off x="6812957" y="3030751"/>
            <a:ext cx="14967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2" name="Google Shape;402;p76"/>
          <p:cNvSpPr txBox="1"/>
          <p:nvPr>
            <p:ph idx="8" type="body"/>
          </p:nvPr>
        </p:nvSpPr>
        <p:spPr>
          <a:xfrm>
            <a:off x="1099937" y="3030751"/>
            <a:ext cx="14649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3" name="Google Shape;403;p76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8_Пользовательский макет">
  <p:cSld name="438_Пользовательский макет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77"/>
          <p:cNvSpPr txBox="1"/>
          <p:nvPr>
            <p:ph type="title"/>
          </p:nvPr>
        </p:nvSpPr>
        <p:spPr>
          <a:xfrm>
            <a:off x="793488" y="330761"/>
            <a:ext cx="7557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06" name="Google Shape;406;p77"/>
          <p:cNvSpPr/>
          <p:nvPr>
            <p:ph idx="2" type="pic"/>
          </p:nvPr>
        </p:nvSpPr>
        <p:spPr>
          <a:xfrm>
            <a:off x="0" y="1114140"/>
            <a:ext cx="2691000" cy="382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7" name="Google Shape;407;p77"/>
          <p:cNvSpPr txBox="1"/>
          <p:nvPr>
            <p:ph idx="1" type="body"/>
          </p:nvPr>
        </p:nvSpPr>
        <p:spPr>
          <a:xfrm>
            <a:off x="2912715" y="1340920"/>
            <a:ext cx="2138100" cy="1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77"/>
          <p:cNvSpPr/>
          <p:nvPr>
            <p:ph idx="3" type="pic"/>
          </p:nvPr>
        </p:nvSpPr>
        <p:spPr>
          <a:xfrm>
            <a:off x="6452943" y="1114140"/>
            <a:ext cx="2691000" cy="3829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9" name="Google Shape;409;p77"/>
          <p:cNvSpPr txBox="1"/>
          <p:nvPr>
            <p:ph idx="4" type="body"/>
          </p:nvPr>
        </p:nvSpPr>
        <p:spPr>
          <a:xfrm>
            <a:off x="4097393" y="3345267"/>
            <a:ext cx="2138100" cy="1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0" name="Google Shape;410;p77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80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9_Пользовательский макет">
  <p:cSld name="439_Пользовательский макет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8"/>
          <p:cNvSpPr/>
          <p:nvPr>
            <p:ph idx="2" type="pic"/>
          </p:nvPr>
        </p:nvSpPr>
        <p:spPr>
          <a:xfrm>
            <a:off x="712513" y="1028484"/>
            <a:ext cx="25638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3" name="Google Shape;413;p78"/>
          <p:cNvSpPr/>
          <p:nvPr>
            <p:ph idx="3" type="pic"/>
          </p:nvPr>
        </p:nvSpPr>
        <p:spPr>
          <a:xfrm>
            <a:off x="3630349" y="1028484"/>
            <a:ext cx="25923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4" name="Google Shape;414;p78"/>
          <p:cNvSpPr/>
          <p:nvPr>
            <p:ph idx="4" type="pic"/>
          </p:nvPr>
        </p:nvSpPr>
        <p:spPr>
          <a:xfrm>
            <a:off x="6576935" y="1032749"/>
            <a:ext cx="25638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78"/>
          <p:cNvSpPr txBox="1"/>
          <p:nvPr>
            <p:ph idx="1" type="body"/>
          </p:nvPr>
        </p:nvSpPr>
        <p:spPr>
          <a:xfrm>
            <a:off x="1198072" y="3245792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6" name="Google Shape;416;p78"/>
          <p:cNvSpPr txBox="1"/>
          <p:nvPr>
            <p:ph idx="5" type="body"/>
          </p:nvPr>
        </p:nvSpPr>
        <p:spPr>
          <a:xfrm>
            <a:off x="4130502" y="3249066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7" name="Google Shape;417;p78"/>
          <p:cNvSpPr txBox="1"/>
          <p:nvPr>
            <p:ph idx="6" type="body"/>
          </p:nvPr>
        </p:nvSpPr>
        <p:spPr>
          <a:xfrm>
            <a:off x="7065899" y="3246750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0_Пользовательский макет">
  <p:cSld name="440_Пользовательский макет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9"/>
          <p:cNvSpPr/>
          <p:nvPr>
            <p:ph idx="2" type="pic"/>
          </p:nvPr>
        </p:nvSpPr>
        <p:spPr>
          <a:xfrm>
            <a:off x="3405" y="1041599"/>
            <a:ext cx="25638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0" name="Google Shape;420;p79"/>
          <p:cNvSpPr/>
          <p:nvPr>
            <p:ph idx="3" type="pic"/>
          </p:nvPr>
        </p:nvSpPr>
        <p:spPr>
          <a:xfrm>
            <a:off x="2921241" y="1041598"/>
            <a:ext cx="25923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1" name="Google Shape;421;p79"/>
          <p:cNvSpPr/>
          <p:nvPr>
            <p:ph idx="4" type="pic"/>
          </p:nvPr>
        </p:nvSpPr>
        <p:spPr>
          <a:xfrm>
            <a:off x="5867827" y="1045863"/>
            <a:ext cx="2563800" cy="205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2" name="Google Shape;422;p79"/>
          <p:cNvSpPr txBox="1"/>
          <p:nvPr>
            <p:ph idx="1" type="body"/>
          </p:nvPr>
        </p:nvSpPr>
        <p:spPr>
          <a:xfrm>
            <a:off x="495085" y="3245792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3" name="Google Shape;423;p79"/>
          <p:cNvSpPr txBox="1"/>
          <p:nvPr>
            <p:ph idx="5" type="body"/>
          </p:nvPr>
        </p:nvSpPr>
        <p:spPr>
          <a:xfrm>
            <a:off x="3427515" y="3249066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4" name="Google Shape;424;p79"/>
          <p:cNvSpPr txBox="1"/>
          <p:nvPr>
            <p:ph idx="6" type="body"/>
          </p:nvPr>
        </p:nvSpPr>
        <p:spPr>
          <a:xfrm>
            <a:off x="6362911" y="3246750"/>
            <a:ext cx="15921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  <p15:guide id="9" pos="2880">
          <p15:clr>
            <a:srgbClr val="FBAE40"/>
          </p15:clr>
        </p15:guide>
        <p15:guide id="10" pos="1264">
          <p15:clr>
            <a:srgbClr val="FBAE40"/>
          </p15:clr>
        </p15:guide>
        <p15:guide id="11" pos="4513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0_Пользовательский макет">
  <p:cSld name="320_Пользовательский макет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80"/>
          <p:cNvSpPr/>
          <p:nvPr/>
        </p:nvSpPr>
        <p:spPr>
          <a:xfrm>
            <a:off x="0" y="0"/>
            <a:ext cx="9144000" cy="17079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80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8" name="Google Shape;428;p80"/>
          <p:cNvSpPr txBox="1"/>
          <p:nvPr>
            <p:ph idx="1" type="body"/>
          </p:nvPr>
        </p:nvSpPr>
        <p:spPr>
          <a:xfrm>
            <a:off x="2942327" y="3651748"/>
            <a:ext cx="33699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9" name="Google Shape;429;p80"/>
          <p:cNvSpPr txBox="1"/>
          <p:nvPr>
            <p:ph idx="2" type="body"/>
          </p:nvPr>
        </p:nvSpPr>
        <p:spPr>
          <a:xfrm>
            <a:off x="6977924" y="3651748"/>
            <a:ext cx="16710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0" name="Google Shape;430;p80"/>
          <p:cNvSpPr/>
          <p:nvPr>
            <p:ph idx="3" type="pic"/>
          </p:nvPr>
        </p:nvSpPr>
        <p:spPr>
          <a:xfrm>
            <a:off x="6867226" y="816759"/>
            <a:ext cx="22665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1" name="Google Shape;431;p80"/>
          <p:cNvSpPr/>
          <p:nvPr>
            <p:ph idx="4" type="pic"/>
          </p:nvPr>
        </p:nvSpPr>
        <p:spPr>
          <a:xfrm>
            <a:off x="2695252" y="816759"/>
            <a:ext cx="37551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2" name="Google Shape;432;p80"/>
          <p:cNvSpPr txBox="1"/>
          <p:nvPr>
            <p:ph type="title"/>
          </p:nvPr>
        </p:nvSpPr>
        <p:spPr>
          <a:xfrm>
            <a:off x="603076" y="863616"/>
            <a:ext cx="1673700" cy="25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33" name="Google Shape;433;p80"/>
          <p:cNvSpPr/>
          <p:nvPr/>
        </p:nvSpPr>
        <p:spPr>
          <a:xfrm>
            <a:off x="579862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0_Пользовательский макет">
  <p:cSld name="340_Пользовательский макет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81"/>
          <p:cNvSpPr/>
          <p:nvPr/>
        </p:nvSpPr>
        <p:spPr>
          <a:xfrm>
            <a:off x="0" y="0"/>
            <a:ext cx="9144000" cy="17079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81"/>
          <p:cNvSpPr txBox="1"/>
          <p:nvPr>
            <p:ph idx="12" type="sldNum"/>
          </p:nvPr>
        </p:nvSpPr>
        <p:spPr>
          <a:xfrm>
            <a:off x="7017884" y="4486500"/>
            <a:ext cx="2133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200">
                <a:solidFill>
                  <a:srgbClr val="F2F2F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7" name="Google Shape;437;p81"/>
          <p:cNvSpPr txBox="1"/>
          <p:nvPr>
            <p:ph idx="1" type="body"/>
          </p:nvPr>
        </p:nvSpPr>
        <p:spPr>
          <a:xfrm>
            <a:off x="603076" y="3651748"/>
            <a:ext cx="16710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8" name="Google Shape;438;p81"/>
          <p:cNvSpPr txBox="1"/>
          <p:nvPr>
            <p:ph idx="2" type="body"/>
          </p:nvPr>
        </p:nvSpPr>
        <p:spPr>
          <a:xfrm>
            <a:off x="2942327" y="3651748"/>
            <a:ext cx="33699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9" name="Google Shape;439;p81"/>
          <p:cNvSpPr txBox="1"/>
          <p:nvPr>
            <p:ph idx="3" type="body"/>
          </p:nvPr>
        </p:nvSpPr>
        <p:spPr>
          <a:xfrm>
            <a:off x="6977924" y="3651748"/>
            <a:ext cx="16710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8575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0" name="Google Shape;440;p81"/>
          <p:cNvSpPr/>
          <p:nvPr>
            <p:ph idx="4" type="pic"/>
          </p:nvPr>
        </p:nvSpPr>
        <p:spPr>
          <a:xfrm>
            <a:off x="6867226" y="816759"/>
            <a:ext cx="22665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1" name="Google Shape;441;p81"/>
          <p:cNvSpPr/>
          <p:nvPr>
            <p:ph idx="5" type="pic"/>
          </p:nvPr>
        </p:nvSpPr>
        <p:spPr>
          <a:xfrm>
            <a:off x="0" y="816759"/>
            <a:ext cx="22767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2" name="Google Shape;442;p81"/>
          <p:cNvSpPr/>
          <p:nvPr>
            <p:ph idx="6" type="pic"/>
          </p:nvPr>
        </p:nvSpPr>
        <p:spPr>
          <a:xfrm>
            <a:off x="2695252" y="816759"/>
            <a:ext cx="3755100" cy="261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311700" y="1304875"/>
            <a:ext cx="3999900" cy="3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832400" y="1304875"/>
            <a:ext cx="3999900" cy="3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descr="angular-logo.png" id="47" name="Google Shape;4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6104" y="71046"/>
            <a:ext cx="315424" cy="31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5_Пользовательский макет">
  <p:cSld name="345_Пользовательский макет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82"/>
          <p:cNvSpPr txBox="1"/>
          <p:nvPr>
            <p:ph type="title"/>
          </p:nvPr>
        </p:nvSpPr>
        <p:spPr>
          <a:xfrm>
            <a:off x="600642" y="843759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45" name="Google Shape;445;p82"/>
          <p:cNvSpPr txBox="1"/>
          <p:nvPr>
            <p:ph idx="1" type="body"/>
          </p:nvPr>
        </p:nvSpPr>
        <p:spPr>
          <a:xfrm>
            <a:off x="2801402" y="3651748"/>
            <a:ext cx="13851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6" name="Google Shape;446;p82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82"/>
          <p:cNvSpPr/>
          <p:nvPr>
            <p:ph idx="2" type="pic"/>
          </p:nvPr>
        </p:nvSpPr>
        <p:spPr>
          <a:xfrm>
            <a:off x="0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8" name="Google Shape;448;p82"/>
          <p:cNvSpPr/>
          <p:nvPr>
            <p:ph idx="3" type="pic"/>
          </p:nvPr>
        </p:nvSpPr>
        <p:spPr>
          <a:xfrm>
            <a:off x="2289075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9" name="Google Shape;449;p82"/>
          <p:cNvSpPr/>
          <p:nvPr>
            <p:ph idx="4" type="pic"/>
          </p:nvPr>
        </p:nvSpPr>
        <p:spPr>
          <a:xfrm>
            <a:off x="4578151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0" name="Google Shape;450;p82"/>
          <p:cNvSpPr/>
          <p:nvPr>
            <p:ph idx="5" type="pic"/>
          </p:nvPr>
        </p:nvSpPr>
        <p:spPr>
          <a:xfrm>
            <a:off x="6867226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1" name="Google Shape;451;p82"/>
          <p:cNvSpPr txBox="1"/>
          <p:nvPr>
            <p:ph idx="6" type="body"/>
          </p:nvPr>
        </p:nvSpPr>
        <p:spPr>
          <a:xfrm>
            <a:off x="612510" y="3651748"/>
            <a:ext cx="13851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2" name="Google Shape;452;p82"/>
          <p:cNvSpPr txBox="1"/>
          <p:nvPr>
            <p:ph idx="7" type="body"/>
          </p:nvPr>
        </p:nvSpPr>
        <p:spPr>
          <a:xfrm>
            <a:off x="7179188" y="3651748"/>
            <a:ext cx="13851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82"/>
          <p:cNvSpPr txBox="1"/>
          <p:nvPr>
            <p:ph idx="8" type="body"/>
          </p:nvPr>
        </p:nvSpPr>
        <p:spPr>
          <a:xfrm>
            <a:off x="4990295" y="3651748"/>
            <a:ext cx="13851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ctr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6_Пользовательский макет">
  <p:cSld name="346_Пользовательский макет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83"/>
          <p:cNvSpPr/>
          <p:nvPr/>
        </p:nvSpPr>
        <p:spPr>
          <a:xfrm>
            <a:off x="4572001" y="1707756"/>
            <a:ext cx="4582200" cy="172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83"/>
          <p:cNvSpPr/>
          <p:nvPr/>
        </p:nvSpPr>
        <p:spPr>
          <a:xfrm>
            <a:off x="0" y="1707756"/>
            <a:ext cx="6867300" cy="17280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83"/>
          <p:cNvSpPr txBox="1"/>
          <p:nvPr>
            <p:ph type="title"/>
          </p:nvPr>
        </p:nvSpPr>
        <p:spPr>
          <a:xfrm>
            <a:off x="600642" y="843759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58" name="Google Shape;458;p83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83"/>
          <p:cNvSpPr/>
          <p:nvPr>
            <p:ph idx="2" type="pic"/>
          </p:nvPr>
        </p:nvSpPr>
        <p:spPr>
          <a:xfrm>
            <a:off x="0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0" name="Google Shape;460;p83"/>
          <p:cNvSpPr/>
          <p:nvPr>
            <p:ph idx="3" type="pic"/>
          </p:nvPr>
        </p:nvSpPr>
        <p:spPr>
          <a:xfrm>
            <a:off x="4578151" y="1707756"/>
            <a:ext cx="2276700" cy="172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1" name="Google Shape;461;p83"/>
          <p:cNvSpPr txBox="1"/>
          <p:nvPr>
            <p:ph idx="1" type="body"/>
          </p:nvPr>
        </p:nvSpPr>
        <p:spPr>
          <a:xfrm>
            <a:off x="7107849" y="2008714"/>
            <a:ext cx="1676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2" name="Google Shape;462;p83"/>
          <p:cNvSpPr txBox="1"/>
          <p:nvPr>
            <p:ph idx="4" type="body"/>
          </p:nvPr>
        </p:nvSpPr>
        <p:spPr>
          <a:xfrm>
            <a:off x="2544936" y="2008714"/>
            <a:ext cx="1676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4_Пользовательский макет">
  <p:cSld name="414_Пользовательский макет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84"/>
          <p:cNvSpPr txBox="1"/>
          <p:nvPr>
            <p:ph type="title"/>
          </p:nvPr>
        </p:nvSpPr>
        <p:spPr>
          <a:xfrm>
            <a:off x="603076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65" name="Google Shape;465;p84"/>
          <p:cNvSpPr txBox="1"/>
          <p:nvPr>
            <p:ph idx="1" type="body"/>
          </p:nvPr>
        </p:nvSpPr>
        <p:spPr>
          <a:xfrm>
            <a:off x="603076" y="1956162"/>
            <a:ext cx="3186000" cy="25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6" name="Google Shape;466;p84"/>
          <p:cNvSpPr/>
          <p:nvPr>
            <p:ph idx="2" type="pic"/>
          </p:nvPr>
        </p:nvSpPr>
        <p:spPr>
          <a:xfrm>
            <a:off x="6650960" y="626462"/>
            <a:ext cx="2142000" cy="1896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7" name="Google Shape;467;p84"/>
          <p:cNvSpPr/>
          <p:nvPr>
            <p:ph idx="3" type="pic"/>
          </p:nvPr>
        </p:nvSpPr>
        <p:spPr>
          <a:xfrm>
            <a:off x="6650960" y="2618717"/>
            <a:ext cx="2142000" cy="1896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8" name="Google Shape;468;p84"/>
          <p:cNvSpPr/>
          <p:nvPr>
            <p:ph idx="4" type="pic"/>
          </p:nvPr>
        </p:nvSpPr>
        <p:spPr>
          <a:xfrm>
            <a:off x="4410003" y="626462"/>
            <a:ext cx="2142000" cy="1896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9" name="Google Shape;469;p84"/>
          <p:cNvSpPr/>
          <p:nvPr>
            <p:ph idx="5" type="pic"/>
          </p:nvPr>
        </p:nvSpPr>
        <p:spPr>
          <a:xfrm>
            <a:off x="4410003" y="2618717"/>
            <a:ext cx="2142000" cy="1896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0" name="Google Shape;470;p84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9_Пользовательский макет">
  <p:cSld name="419_Пользовательский макет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5"/>
          <p:cNvSpPr txBox="1"/>
          <p:nvPr>
            <p:ph type="title"/>
          </p:nvPr>
        </p:nvSpPr>
        <p:spPr>
          <a:xfrm>
            <a:off x="603076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73" name="Google Shape;473;p85"/>
          <p:cNvSpPr txBox="1"/>
          <p:nvPr>
            <p:ph idx="1" type="body"/>
          </p:nvPr>
        </p:nvSpPr>
        <p:spPr>
          <a:xfrm>
            <a:off x="603076" y="1956162"/>
            <a:ext cx="3186000" cy="25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4" name="Google Shape;474;p85"/>
          <p:cNvSpPr/>
          <p:nvPr>
            <p:ph idx="2" type="pic"/>
          </p:nvPr>
        </p:nvSpPr>
        <p:spPr>
          <a:xfrm>
            <a:off x="6656411" y="626462"/>
            <a:ext cx="2136600" cy="3888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5" name="Google Shape;475;p85"/>
          <p:cNvSpPr/>
          <p:nvPr>
            <p:ph idx="3" type="pic"/>
          </p:nvPr>
        </p:nvSpPr>
        <p:spPr>
          <a:xfrm>
            <a:off x="4410003" y="626462"/>
            <a:ext cx="2133000" cy="3888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6" name="Google Shape;476;p85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0_Пользовательский макет">
  <p:cSld name="420_Пользовательский макет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86"/>
          <p:cNvSpPr txBox="1"/>
          <p:nvPr>
            <p:ph type="title"/>
          </p:nvPr>
        </p:nvSpPr>
        <p:spPr>
          <a:xfrm>
            <a:off x="603076" y="627760"/>
            <a:ext cx="3186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79" name="Google Shape;479;p86"/>
          <p:cNvSpPr txBox="1"/>
          <p:nvPr>
            <p:ph idx="1" type="body"/>
          </p:nvPr>
        </p:nvSpPr>
        <p:spPr>
          <a:xfrm>
            <a:off x="603076" y="1956162"/>
            <a:ext cx="3186000" cy="25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86"/>
          <p:cNvSpPr/>
          <p:nvPr>
            <p:ph idx="2" type="pic"/>
          </p:nvPr>
        </p:nvSpPr>
        <p:spPr>
          <a:xfrm>
            <a:off x="4410003" y="3030751"/>
            <a:ext cx="2133000" cy="1484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1" name="Google Shape;481;p86"/>
          <p:cNvSpPr/>
          <p:nvPr>
            <p:ph idx="3" type="pic"/>
          </p:nvPr>
        </p:nvSpPr>
        <p:spPr>
          <a:xfrm>
            <a:off x="4410003" y="0"/>
            <a:ext cx="2133000" cy="2922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2" name="Google Shape;482;p86"/>
          <p:cNvSpPr/>
          <p:nvPr>
            <p:ph idx="4" type="pic"/>
          </p:nvPr>
        </p:nvSpPr>
        <p:spPr>
          <a:xfrm>
            <a:off x="6656411" y="1653960"/>
            <a:ext cx="2136600" cy="3489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3" name="Google Shape;483;p86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1_Пользовательский макет">
  <p:cSld name="421_Пользовательский макет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7"/>
          <p:cNvSpPr txBox="1"/>
          <p:nvPr>
            <p:ph type="title"/>
          </p:nvPr>
        </p:nvSpPr>
        <p:spPr>
          <a:xfrm>
            <a:off x="630075" y="627760"/>
            <a:ext cx="27813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86" name="Google Shape;486;p87"/>
          <p:cNvSpPr txBox="1"/>
          <p:nvPr>
            <p:ph idx="1" type="body"/>
          </p:nvPr>
        </p:nvSpPr>
        <p:spPr>
          <a:xfrm>
            <a:off x="630075" y="1956162"/>
            <a:ext cx="2781000" cy="25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7" name="Google Shape;487;p87"/>
          <p:cNvSpPr/>
          <p:nvPr>
            <p:ph idx="2" type="pic"/>
          </p:nvPr>
        </p:nvSpPr>
        <p:spPr>
          <a:xfrm>
            <a:off x="5600487" y="627760"/>
            <a:ext cx="1455300" cy="390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8" name="Google Shape;488;p87"/>
          <p:cNvSpPr/>
          <p:nvPr>
            <p:ph idx="3" type="pic"/>
          </p:nvPr>
        </p:nvSpPr>
        <p:spPr>
          <a:xfrm>
            <a:off x="4032010" y="627760"/>
            <a:ext cx="1452900" cy="390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9" name="Google Shape;489;p87"/>
          <p:cNvSpPr/>
          <p:nvPr>
            <p:ph idx="4" type="pic"/>
          </p:nvPr>
        </p:nvSpPr>
        <p:spPr>
          <a:xfrm>
            <a:off x="7178744" y="627760"/>
            <a:ext cx="1455300" cy="390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0" name="Google Shape;490;p87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2_Пользовательский макет">
  <p:cSld name="422_Пользовательский макет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8"/>
          <p:cNvSpPr txBox="1"/>
          <p:nvPr>
            <p:ph type="title"/>
          </p:nvPr>
        </p:nvSpPr>
        <p:spPr>
          <a:xfrm>
            <a:off x="630075" y="627760"/>
            <a:ext cx="2322000" cy="15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93" name="Google Shape;493;p88"/>
          <p:cNvSpPr txBox="1"/>
          <p:nvPr>
            <p:ph idx="1" type="body"/>
          </p:nvPr>
        </p:nvSpPr>
        <p:spPr>
          <a:xfrm>
            <a:off x="6785958" y="384897"/>
            <a:ext cx="1647000" cy="43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4" name="Google Shape;494;p88"/>
          <p:cNvSpPr/>
          <p:nvPr>
            <p:ph idx="2" type="pic"/>
          </p:nvPr>
        </p:nvSpPr>
        <p:spPr>
          <a:xfrm>
            <a:off x="4506956" y="385269"/>
            <a:ext cx="1938900" cy="4372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5" name="Google Shape;495;p88"/>
          <p:cNvSpPr txBox="1"/>
          <p:nvPr>
            <p:ph idx="3" type="body"/>
          </p:nvPr>
        </p:nvSpPr>
        <p:spPr>
          <a:xfrm>
            <a:off x="630075" y="2493896"/>
            <a:ext cx="3186000" cy="20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6" name="Google Shape;496;p88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3_Пользовательский макет">
  <p:cSld name="423_Пользовательский макет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89"/>
          <p:cNvSpPr txBox="1"/>
          <p:nvPr>
            <p:ph type="title"/>
          </p:nvPr>
        </p:nvSpPr>
        <p:spPr>
          <a:xfrm>
            <a:off x="765073" y="2922477"/>
            <a:ext cx="2565000" cy="15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499" name="Google Shape;499;p89"/>
          <p:cNvSpPr txBox="1"/>
          <p:nvPr>
            <p:ph idx="1" type="body"/>
          </p:nvPr>
        </p:nvSpPr>
        <p:spPr>
          <a:xfrm>
            <a:off x="3708017" y="2922477"/>
            <a:ext cx="4752000" cy="15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0" name="Google Shape;500;p89"/>
          <p:cNvSpPr/>
          <p:nvPr>
            <p:ph idx="2" type="pic"/>
          </p:nvPr>
        </p:nvSpPr>
        <p:spPr>
          <a:xfrm>
            <a:off x="0" y="0"/>
            <a:ext cx="91440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4_Пользовательский макет">
  <p:cSld name="424_Пользовательский макет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90"/>
          <p:cNvSpPr txBox="1"/>
          <p:nvPr>
            <p:ph type="title"/>
          </p:nvPr>
        </p:nvSpPr>
        <p:spPr>
          <a:xfrm>
            <a:off x="765073" y="2922477"/>
            <a:ext cx="2808000" cy="15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03" name="Google Shape;503;p90"/>
          <p:cNvSpPr txBox="1"/>
          <p:nvPr>
            <p:ph idx="1" type="body"/>
          </p:nvPr>
        </p:nvSpPr>
        <p:spPr>
          <a:xfrm>
            <a:off x="4275006" y="681760"/>
            <a:ext cx="4185000" cy="15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4" name="Google Shape;504;p90"/>
          <p:cNvSpPr/>
          <p:nvPr>
            <p:ph idx="2" type="pic"/>
          </p:nvPr>
        </p:nvSpPr>
        <p:spPr>
          <a:xfrm>
            <a:off x="0" y="0"/>
            <a:ext cx="39513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5" name="Google Shape;505;p90"/>
          <p:cNvSpPr/>
          <p:nvPr>
            <p:ph idx="3" type="pic"/>
          </p:nvPr>
        </p:nvSpPr>
        <p:spPr>
          <a:xfrm>
            <a:off x="3951251" y="2571752"/>
            <a:ext cx="5196000" cy="2571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5_Пользовательский макет">
  <p:cSld name="425_Пользовательский макет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91"/>
          <p:cNvSpPr/>
          <p:nvPr>
            <p:ph idx="2" type="pic"/>
          </p:nvPr>
        </p:nvSpPr>
        <p:spPr>
          <a:xfrm>
            <a:off x="0" y="1106996"/>
            <a:ext cx="31914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8" name="Google Shape;508;p91"/>
          <p:cNvSpPr/>
          <p:nvPr>
            <p:ph idx="3" type="pic"/>
          </p:nvPr>
        </p:nvSpPr>
        <p:spPr>
          <a:xfrm>
            <a:off x="2940" y="3023989"/>
            <a:ext cx="31914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9" name="Google Shape;509;p91"/>
          <p:cNvSpPr/>
          <p:nvPr>
            <p:ph idx="4" type="pic"/>
          </p:nvPr>
        </p:nvSpPr>
        <p:spPr>
          <a:xfrm>
            <a:off x="3330023" y="1106996"/>
            <a:ext cx="25608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0" name="Google Shape;510;p91"/>
          <p:cNvSpPr/>
          <p:nvPr>
            <p:ph idx="5" type="pic"/>
          </p:nvPr>
        </p:nvSpPr>
        <p:spPr>
          <a:xfrm>
            <a:off x="3332963" y="3023989"/>
            <a:ext cx="25608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1" name="Google Shape;511;p91"/>
          <p:cNvSpPr/>
          <p:nvPr>
            <p:ph idx="6" type="pic"/>
          </p:nvPr>
        </p:nvSpPr>
        <p:spPr>
          <a:xfrm>
            <a:off x="6031727" y="1106996"/>
            <a:ext cx="31122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2" name="Google Shape;512;p91"/>
          <p:cNvSpPr/>
          <p:nvPr>
            <p:ph idx="7" type="pic"/>
          </p:nvPr>
        </p:nvSpPr>
        <p:spPr>
          <a:xfrm>
            <a:off x="6029972" y="3023989"/>
            <a:ext cx="31122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3" name="Google Shape;513;p91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14" name="Google Shape;514;p91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Blank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Roboto Light"/>
              <a:buNone/>
              <a:defRPr sz="3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50" name="Google Shape;50;p10"/>
          <p:cNvPicPr preferRelativeResize="0"/>
          <p:nvPr/>
        </p:nvPicPr>
        <p:blipFill rotWithShape="1">
          <a:blip r:embed="rId2">
            <a:alphaModFix/>
          </a:blip>
          <a:srcRect b="6808" l="10113" r="8717" t="9038"/>
          <a:stretch/>
        </p:blipFill>
        <p:spPr>
          <a:xfrm>
            <a:off x="8714300" y="61828"/>
            <a:ext cx="301700" cy="3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6_Пользовательский макет">
  <p:cSld name="426_Пользовательский макет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2"/>
          <p:cNvSpPr/>
          <p:nvPr>
            <p:ph idx="2" type="pic"/>
          </p:nvPr>
        </p:nvSpPr>
        <p:spPr>
          <a:xfrm>
            <a:off x="0" y="1106996"/>
            <a:ext cx="31914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7" name="Google Shape;517;p92"/>
          <p:cNvSpPr/>
          <p:nvPr>
            <p:ph idx="3" type="pic"/>
          </p:nvPr>
        </p:nvSpPr>
        <p:spPr>
          <a:xfrm>
            <a:off x="2940" y="3023989"/>
            <a:ext cx="31914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8" name="Google Shape;518;p92"/>
          <p:cNvSpPr/>
          <p:nvPr>
            <p:ph idx="4" type="pic"/>
          </p:nvPr>
        </p:nvSpPr>
        <p:spPr>
          <a:xfrm>
            <a:off x="3332963" y="1106996"/>
            <a:ext cx="2560800" cy="3732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9" name="Google Shape;519;p92"/>
          <p:cNvSpPr/>
          <p:nvPr>
            <p:ph idx="5" type="pic"/>
          </p:nvPr>
        </p:nvSpPr>
        <p:spPr>
          <a:xfrm>
            <a:off x="6031727" y="1106996"/>
            <a:ext cx="31122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0" name="Google Shape;520;p92"/>
          <p:cNvSpPr/>
          <p:nvPr>
            <p:ph idx="6" type="pic"/>
          </p:nvPr>
        </p:nvSpPr>
        <p:spPr>
          <a:xfrm>
            <a:off x="6029972" y="3023989"/>
            <a:ext cx="31122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1" name="Google Shape;521;p92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22" name="Google Shape;522;p92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7_Пользовательский макет">
  <p:cSld name="427_Пользовательский макет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93"/>
          <p:cNvSpPr/>
          <p:nvPr>
            <p:ph idx="2" type="pic"/>
          </p:nvPr>
        </p:nvSpPr>
        <p:spPr>
          <a:xfrm>
            <a:off x="0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93"/>
          <p:cNvSpPr/>
          <p:nvPr>
            <p:ph idx="3" type="pic"/>
          </p:nvPr>
        </p:nvSpPr>
        <p:spPr>
          <a:xfrm>
            <a:off x="2940" y="3023989"/>
            <a:ext cx="36018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6" name="Google Shape;526;p93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27" name="Google Shape;527;p93"/>
          <p:cNvSpPr/>
          <p:nvPr>
            <p:ph idx="4" type="pic"/>
          </p:nvPr>
        </p:nvSpPr>
        <p:spPr>
          <a:xfrm>
            <a:off x="1858999" y="1106996"/>
            <a:ext cx="36048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8" name="Google Shape;528;p93"/>
          <p:cNvSpPr/>
          <p:nvPr>
            <p:ph idx="5" type="pic"/>
          </p:nvPr>
        </p:nvSpPr>
        <p:spPr>
          <a:xfrm>
            <a:off x="5576996" y="1106996"/>
            <a:ext cx="35670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9" name="Google Shape;529;p93"/>
          <p:cNvSpPr/>
          <p:nvPr>
            <p:ph idx="6" type="pic"/>
          </p:nvPr>
        </p:nvSpPr>
        <p:spPr>
          <a:xfrm>
            <a:off x="3715811" y="3021754"/>
            <a:ext cx="36093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0" name="Google Shape;530;p93"/>
          <p:cNvSpPr/>
          <p:nvPr>
            <p:ph idx="7" type="pic"/>
          </p:nvPr>
        </p:nvSpPr>
        <p:spPr>
          <a:xfrm>
            <a:off x="7433808" y="3021754"/>
            <a:ext cx="17103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1" name="Google Shape;531;p93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8_Пользовательский макет">
  <p:cSld name="428_Пользовательский макет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4"/>
          <p:cNvSpPr/>
          <p:nvPr>
            <p:ph idx="2" type="pic"/>
          </p:nvPr>
        </p:nvSpPr>
        <p:spPr>
          <a:xfrm>
            <a:off x="0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4" name="Google Shape;534;p94"/>
          <p:cNvSpPr/>
          <p:nvPr>
            <p:ph idx="3" type="pic"/>
          </p:nvPr>
        </p:nvSpPr>
        <p:spPr>
          <a:xfrm>
            <a:off x="2940" y="3023989"/>
            <a:ext cx="17427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5" name="Google Shape;535;p94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36" name="Google Shape;536;p94"/>
          <p:cNvSpPr/>
          <p:nvPr>
            <p:ph idx="4" type="pic"/>
          </p:nvPr>
        </p:nvSpPr>
        <p:spPr>
          <a:xfrm>
            <a:off x="1858999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7" name="Google Shape;537;p94"/>
          <p:cNvSpPr/>
          <p:nvPr>
            <p:ph idx="5" type="pic"/>
          </p:nvPr>
        </p:nvSpPr>
        <p:spPr>
          <a:xfrm>
            <a:off x="3717997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8" name="Google Shape;538;p94"/>
          <p:cNvSpPr/>
          <p:nvPr>
            <p:ph idx="6" type="pic"/>
          </p:nvPr>
        </p:nvSpPr>
        <p:spPr>
          <a:xfrm>
            <a:off x="5576996" y="1106996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9" name="Google Shape;539;p94"/>
          <p:cNvSpPr/>
          <p:nvPr>
            <p:ph idx="7" type="pic"/>
          </p:nvPr>
        </p:nvSpPr>
        <p:spPr>
          <a:xfrm>
            <a:off x="7435995" y="1106996"/>
            <a:ext cx="17103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0" name="Google Shape;540;p94"/>
          <p:cNvSpPr/>
          <p:nvPr>
            <p:ph idx="8" type="pic"/>
          </p:nvPr>
        </p:nvSpPr>
        <p:spPr>
          <a:xfrm>
            <a:off x="1856813" y="3021754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1" name="Google Shape;541;p94"/>
          <p:cNvSpPr/>
          <p:nvPr>
            <p:ph idx="9" type="pic"/>
          </p:nvPr>
        </p:nvSpPr>
        <p:spPr>
          <a:xfrm>
            <a:off x="3715811" y="3021754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2" name="Google Shape;542;p94"/>
          <p:cNvSpPr/>
          <p:nvPr>
            <p:ph idx="13" type="pic"/>
          </p:nvPr>
        </p:nvSpPr>
        <p:spPr>
          <a:xfrm>
            <a:off x="5574810" y="3021754"/>
            <a:ext cx="17481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3" name="Google Shape;543;p94"/>
          <p:cNvSpPr/>
          <p:nvPr>
            <p:ph idx="14" type="pic"/>
          </p:nvPr>
        </p:nvSpPr>
        <p:spPr>
          <a:xfrm>
            <a:off x="7433808" y="3021754"/>
            <a:ext cx="17103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4" name="Google Shape;544;p94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9_Пользовательский макет">
  <p:cSld name="429_Пользовательский макет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95"/>
          <p:cNvSpPr txBox="1"/>
          <p:nvPr>
            <p:ph type="title"/>
          </p:nvPr>
        </p:nvSpPr>
        <p:spPr>
          <a:xfrm>
            <a:off x="630672" y="411760"/>
            <a:ext cx="7960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47" name="Google Shape;547;p95"/>
          <p:cNvSpPr/>
          <p:nvPr>
            <p:ph idx="2" type="pic"/>
          </p:nvPr>
        </p:nvSpPr>
        <p:spPr>
          <a:xfrm>
            <a:off x="1487934" y="1322995"/>
            <a:ext cx="19869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8" name="Google Shape;548;p95"/>
          <p:cNvSpPr/>
          <p:nvPr>
            <p:ph idx="3" type="pic"/>
          </p:nvPr>
        </p:nvSpPr>
        <p:spPr>
          <a:xfrm>
            <a:off x="3598577" y="1322995"/>
            <a:ext cx="1986900" cy="1815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9" name="Google Shape;549;p95"/>
          <p:cNvSpPr/>
          <p:nvPr>
            <p:ph idx="4" type="pic"/>
          </p:nvPr>
        </p:nvSpPr>
        <p:spPr>
          <a:xfrm>
            <a:off x="5725384" y="1322995"/>
            <a:ext cx="1986900" cy="2517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0" name="Google Shape;550;p95"/>
          <p:cNvSpPr/>
          <p:nvPr>
            <p:ph idx="5" type="pic"/>
          </p:nvPr>
        </p:nvSpPr>
        <p:spPr>
          <a:xfrm>
            <a:off x="1485748" y="3948747"/>
            <a:ext cx="1986900" cy="1194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1" name="Google Shape;551;p95"/>
          <p:cNvSpPr/>
          <p:nvPr>
            <p:ph idx="6" type="pic"/>
          </p:nvPr>
        </p:nvSpPr>
        <p:spPr>
          <a:xfrm>
            <a:off x="3596390" y="3266988"/>
            <a:ext cx="1986900" cy="1876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2" name="Google Shape;552;p95"/>
          <p:cNvSpPr/>
          <p:nvPr>
            <p:ph idx="7" type="pic"/>
          </p:nvPr>
        </p:nvSpPr>
        <p:spPr>
          <a:xfrm>
            <a:off x="5723197" y="3948747"/>
            <a:ext cx="1986900" cy="1194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95"/>
          <p:cNvSpPr/>
          <p:nvPr/>
        </p:nvSpPr>
        <p:spPr>
          <a:xfrm>
            <a:off x="3681017" y="0"/>
            <a:ext cx="16971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0_Пользовательский макет">
  <p:cSld name="430_Пользовательский макет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96"/>
          <p:cNvSpPr/>
          <p:nvPr>
            <p:ph idx="2" type="pic"/>
          </p:nvPr>
        </p:nvSpPr>
        <p:spPr>
          <a:xfrm>
            <a:off x="1487934" y="0"/>
            <a:ext cx="1986900" cy="1842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6" name="Google Shape;556;p96"/>
          <p:cNvSpPr/>
          <p:nvPr>
            <p:ph idx="3" type="pic"/>
          </p:nvPr>
        </p:nvSpPr>
        <p:spPr>
          <a:xfrm>
            <a:off x="3598577" y="0"/>
            <a:ext cx="1986900" cy="11946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7" name="Google Shape;557;p96"/>
          <p:cNvSpPr/>
          <p:nvPr>
            <p:ph idx="4" type="pic"/>
          </p:nvPr>
        </p:nvSpPr>
        <p:spPr>
          <a:xfrm>
            <a:off x="5725384" y="0"/>
            <a:ext cx="1986900" cy="18429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8" name="Google Shape;558;p96"/>
          <p:cNvSpPr/>
          <p:nvPr>
            <p:ph idx="5" type="pic"/>
          </p:nvPr>
        </p:nvSpPr>
        <p:spPr>
          <a:xfrm>
            <a:off x="1485748" y="1950755"/>
            <a:ext cx="1986900" cy="2781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9" name="Google Shape;559;p96"/>
          <p:cNvSpPr/>
          <p:nvPr>
            <p:ph idx="6" type="pic"/>
          </p:nvPr>
        </p:nvSpPr>
        <p:spPr>
          <a:xfrm>
            <a:off x="3596390" y="1302757"/>
            <a:ext cx="1986900" cy="3429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0" name="Google Shape;560;p96"/>
          <p:cNvSpPr/>
          <p:nvPr>
            <p:ph idx="7" type="pic"/>
          </p:nvPr>
        </p:nvSpPr>
        <p:spPr>
          <a:xfrm>
            <a:off x="5723197" y="1950755"/>
            <a:ext cx="1986900" cy="2781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l"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300"/>
              <a:buFont typeface="Arial"/>
              <a:buChar char="•"/>
              <a:defRPr b="1" i="0" sz="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3">
          <p15:clr>
            <a:srgbClr val="FBAE40"/>
          </p15:clr>
        </p15:guide>
        <p15:guide id="2" pos="2064">
          <p15:clr>
            <a:srgbClr val="FBAE40"/>
          </p15:clr>
        </p15:guide>
        <p15:guide id="3" pos="448">
          <p15:clr>
            <a:srgbClr val="FBAE40"/>
          </p15:clr>
        </p15:guide>
        <p15:guide id="4" pos="5312">
          <p15:clr>
            <a:srgbClr val="FBAE40"/>
          </p15:clr>
        </p15:guide>
        <p15:guide id="5" orient="horz" pos="2589">
          <p15:clr>
            <a:srgbClr val="FBAE40"/>
          </p15:clr>
        </p15:guide>
        <p15:guide id="6" pos="3696">
          <p15:clr>
            <a:srgbClr val="FBAE40"/>
          </p15:clr>
        </p15:guide>
        <p15:guide id="7" orient="horz" pos="1297">
          <p15:clr>
            <a:srgbClr val="FBAE40"/>
          </p15:clr>
        </p15:guide>
        <p15:guide id="8" orient="horz" pos="65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8_Пользовательский макет">
  <p:cSld name="458_Пользовательский макет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97"/>
          <p:cNvSpPr/>
          <p:nvPr>
            <p:ph idx="2" type="pic"/>
          </p:nvPr>
        </p:nvSpPr>
        <p:spPr>
          <a:xfrm>
            <a:off x="5759977" y="1"/>
            <a:ext cx="3384000" cy="513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BDEAFA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BDEAF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3" name="Google Shape;563;p97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64" name="Google Shape;564;p97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5" name="Google Shape;565;p97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9_Пользовательский макет">
  <p:cSld name="459_Пользовательский макет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98"/>
          <p:cNvSpPr/>
          <p:nvPr>
            <p:ph idx="2" type="pic"/>
          </p:nvPr>
        </p:nvSpPr>
        <p:spPr>
          <a:xfrm>
            <a:off x="5127137" y="1"/>
            <a:ext cx="4017000" cy="513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BDEAFA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BDEAF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8" name="Google Shape;568;p98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69" name="Google Shape;569;p98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0" name="Google Shape;570;p98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0_Пользовательский макет">
  <p:cSld name="460_Пользовательский макет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9"/>
          <p:cNvSpPr/>
          <p:nvPr>
            <p:ph idx="2" type="pic"/>
          </p:nvPr>
        </p:nvSpPr>
        <p:spPr>
          <a:xfrm>
            <a:off x="4968927" y="1"/>
            <a:ext cx="4175100" cy="513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BDEAFA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BDEAF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3" name="Google Shape;573;p99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74" name="Google Shape;574;p99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5" name="Google Shape;575;p99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1_Пользовательский макет">
  <p:cSld name="461_Пользовательский макет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00"/>
          <p:cNvSpPr/>
          <p:nvPr>
            <p:ph idx="2" type="pic"/>
          </p:nvPr>
        </p:nvSpPr>
        <p:spPr>
          <a:xfrm>
            <a:off x="4547033" y="1"/>
            <a:ext cx="4596900" cy="513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BDEAFA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BDEAF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8" name="Google Shape;578;p100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79" name="Google Shape;579;p100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0" name="Google Shape;580;p100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2_Пользовательский макет">
  <p:cSld name="462_Пользовательский макет">
    <p:bg>
      <p:bgPr>
        <a:solidFill>
          <a:schemeClr val="lt1"/>
        </a:solidFill>
      </p:bgPr>
    </p:bg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01"/>
          <p:cNvSpPr/>
          <p:nvPr>
            <p:ph idx="2" type="pic"/>
          </p:nvPr>
        </p:nvSpPr>
        <p:spPr>
          <a:xfrm>
            <a:off x="5138887" y="-1"/>
            <a:ext cx="4017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BDEAFA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BDEAF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3" name="Google Shape;583;p101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584" name="Google Shape;584;p101"/>
          <p:cNvSpPr txBox="1"/>
          <p:nvPr>
            <p:ph idx="1" type="body"/>
          </p:nvPr>
        </p:nvSpPr>
        <p:spPr>
          <a:xfrm>
            <a:off x="600704" y="2193754"/>
            <a:ext cx="32694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indent="-2921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5" name="Google Shape;585;p101"/>
          <p:cNvSpPr/>
          <p:nvPr/>
        </p:nvSpPr>
        <p:spPr>
          <a:xfrm>
            <a:off x="603075" y="0"/>
            <a:ext cx="1697100" cy="42900"/>
          </a:xfrm>
          <a:prstGeom prst="rect">
            <a:avLst/>
          </a:prstGeom>
          <a:solidFill>
            <a:srgbClr val="E3E3F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6">
          <p15:clr>
            <a:srgbClr val="FBAE40"/>
          </p15:clr>
        </p15:guide>
        <p15:guide id="2" pos="2880">
          <p15:clr>
            <a:srgbClr val="FBAE40"/>
          </p15:clr>
        </p15:guide>
        <p15:guide id="3" pos="1434">
          <p15:clr>
            <a:srgbClr val="FBAE40"/>
          </p15:clr>
        </p15:guide>
        <p15:guide id="4" pos="4326">
          <p15:clr>
            <a:srgbClr val="FBAE40"/>
          </p15:clr>
        </p15:guide>
        <p15:guide id="5" orient="horz" pos="216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66.xml"/><Relationship Id="rId42" Type="http://schemas.openxmlformats.org/officeDocument/2006/relationships/slideLayout" Target="../slideLayouts/slideLayout68.xml"/><Relationship Id="rId41" Type="http://schemas.openxmlformats.org/officeDocument/2006/relationships/slideLayout" Target="../slideLayouts/slideLayout67.xml"/><Relationship Id="rId44" Type="http://schemas.openxmlformats.org/officeDocument/2006/relationships/slideLayout" Target="../slideLayouts/slideLayout70.xml"/><Relationship Id="rId43" Type="http://schemas.openxmlformats.org/officeDocument/2006/relationships/slideLayout" Target="../slideLayouts/slideLayout69.xml"/><Relationship Id="rId46" Type="http://schemas.openxmlformats.org/officeDocument/2006/relationships/slideLayout" Target="../slideLayouts/slideLayout72.xml"/><Relationship Id="rId45" Type="http://schemas.openxmlformats.org/officeDocument/2006/relationships/slideLayout" Target="../slideLayouts/slideLayout71.xml"/><Relationship Id="rId48" Type="http://schemas.openxmlformats.org/officeDocument/2006/relationships/slideLayout" Target="../slideLayouts/slideLayout74.xml"/><Relationship Id="rId47" Type="http://schemas.openxmlformats.org/officeDocument/2006/relationships/slideLayout" Target="../slideLayouts/slideLayout73.xml"/><Relationship Id="rId49" Type="http://schemas.openxmlformats.org/officeDocument/2006/relationships/slideLayout" Target="../slideLayouts/slideLayout75.xml"/><Relationship Id="rId102" Type="http://schemas.openxmlformats.org/officeDocument/2006/relationships/theme" Target="../theme/theme5.xml"/><Relationship Id="rId101" Type="http://schemas.openxmlformats.org/officeDocument/2006/relationships/slideLayout" Target="../slideLayouts/slideLayout127.xml"/><Relationship Id="rId100" Type="http://schemas.openxmlformats.org/officeDocument/2006/relationships/slideLayout" Target="../slideLayouts/slideLayout126.xml"/><Relationship Id="rId31" Type="http://schemas.openxmlformats.org/officeDocument/2006/relationships/slideLayout" Target="../slideLayouts/slideLayout57.xml"/><Relationship Id="rId30" Type="http://schemas.openxmlformats.org/officeDocument/2006/relationships/slideLayout" Target="../slideLayouts/slideLayout56.xml"/><Relationship Id="rId33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58.xml"/><Relationship Id="rId35" Type="http://schemas.openxmlformats.org/officeDocument/2006/relationships/slideLayout" Target="../slideLayouts/slideLayout61.xml"/><Relationship Id="rId34" Type="http://schemas.openxmlformats.org/officeDocument/2006/relationships/slideLayout" Target="../slideLayouts/slideLayout60.xml"/><Relationship Id="rId37" Type="http://schemas.openxmlformats.org/officeDocument/2006/relationships/slideLayout" Target="../slideLayouts/slideLayout63.xml"/><Relationship Id="rId36" Type="http://schemas.openxmlformats.org/officeDocument/2006/relationships/slideLayout" Target="../slideLayouts/slideLayout62.xml"/><Relationship Id="rId39" Type="http://schemas.openxmlformats.org/officeDocument/2006/relationships/slideLayout" Target="../slideLayouts/slideLayout65.xml"/><Relationship Id="rId38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47.xml"/><Relationship Id="rId24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51.xml"/><Relationship Id="rId28" Type="http://schemas.openxmlformats.org/officeDocument/2006/relationships/slideLayout" Target="../slideLayouts/slideLayout54.xml"/><Relationship Id="rId27" Type="http://schemas.openxmlformats.org/officeDocument/2006/relationships/slideLayout" Target="../slideLayouts/slideLayout53.xml"/><Relationship Id="rId29" Type="http://schemas.openxmlformats.org/officeDocument/2006/relationships/slideLayout" Target="../slideLayouts/slideLayout55.xml"/><Relationship Id="rId95" Type="http://schemas.openxmlformats.org/officeDocument/2006/relationships/slideLayout" Target="../slideLayouts/slideLayout121.xml"/><Relationship Id="rId94" Type="http://schemas.openxmlformats.org/officeDocument/2006/relationships/slideLayout" Target="../slideLayouts/slideLayout120.xml"/><Relationship Id="rId97" Type="http://schemas.openxmlformats.org/officeDocument/2006/relationships/slideLayout" Target="../slideLayouts/slideLayout123.xml"/><Relationship Id="rId96" Type="http://schemas.openxmlformats.org/officeDocument/2006/relationships/slideLayout" Target="../slideLayouts/slideLayout122.xml"/><Relationship Id="rId11" Type="http://schemas.openxmlformats.org/officeDocument/2006/relationships/slideLayout" Target="../slideLayouts/slideLayout37.xml"/><Relationship Id="rId99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36.xml"/><Relationship Id="rId98" Type="http://schemas.openxmlformats.org/officeDocument/2006/relationships/slideLayout" Target="../slideLayouts/slideLayout124.xml"/><Relationship Id="rId13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38.xml"/><Relationship Id="rId91" Type="http://schemas.openxmlformats.org/officeDocument/2006/relationships/slideLayout" Target="../slideLayouts/slideLayout117.xml"/><Relationship Id="rId90" Type="http://schemas.openxmlformats.org/officeDocument/2006/relationships/slideLayout" Target="../slideLayouts/slideLayout116.xml"/><Relationship Id="rId93" Type="http://schemas.openxmlformats.org/officeDocument/2006/relationships/slideLayout" Target="../slideLayouts/slideLayout119.xml"/><Relationship Id="rId92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44.xml"/><Relationship Id="rId84" Type="http://schemas.openxmlformats.org/officeDocument/2006/relationships/slideLayout" Target="../slideLayouts/slideLayout110.xml"/><Relationship Id="rId83" Type="http://schemas.openxmlformats.org/officeDocument/2006/relationships/slideLayout" Target="../slideLayouts/slideLayout109.xml"/><Relationship Id="rId86" Type="http://schemas.openxmlformats.org/officeDocument/2006/relationships/slideLayout" Target="../slideLayouts/slideLayout112.xml"/><Relationship Id="rId85" Type="http://schemas.openxmlformats.org/officeDocument/2006/relationships/slideLayout" Target="../slideLayouts/slideLayout111.xml"/><Relationship Id="rId88" Type="http://schemas.openxmlformats.org/officeDocument/2006/relationships/slideLayout" Target="../slideLayouts/slideLayout114.xml"/><Relationship Id="rId87" Type="http://schemas.openxmlformats.org/officeDocument/2006/relationships/slideLayout" Target="../slideLayouts/slideLayout113.xml"/><Relationship Id="rId89" Type="http://schemas.openxmlformats.org/officeDocument/2006/relationships/slideLayout" Target="../slideLayouts/slideLayout115.xml"/><Relationship Id="rId80" Type="http://schemas.openxmlformats.org/officeDocument/2006/relationships/slideLayout" Target="../slideLayouts/slideLayout106.xml"/><Relationship Id="rId82" Type="http://schemas.openxmlformats.org/officeDocument/2006/relationships/slideLayout" Target="../slideLayouts/slideLayout108.xml"/><Relationship Id="rId81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Relationship Id="rId73" Type="http://schemas.openxmlformats.org/officeDocument/2006/relationships/slideLayout" Target="../slideLayouts/slideLayout99.xml"/><Relationship Id="rId72" Type="http://schemas.openxmlformats.org/officeDocument/2006/relationships/slideLayout" Target="../slideLayouts/slideLayout98.xml"/><Relationship Id="rId75" Type="http://schemas.openxmlformats.org/officeDocument/2006/relationships/slideLayout" Target="../slideLayouts/slideLayout101.xml"/><Relationship Id="rId74" Type="http://schemas.openxmlformats.org/officeDocument/2006/relationships/slideLayout" Target="../slideLayouts/slideLayout100.xml"/><Relationship Id="rId77" Type="http://schemas.openxmlformats.org/officeDocument/2006/relationships/slideLayout" Target="../slideLayouts/slideLayout103.xml"/><Relationship Id="rId76" Type="http://schemas.openxmlformats.org/officeDocument/2006/relationships/slideLayout" Target="../slideLayouts/slideLayout102.xml"/><Relationship Id="rId79" Type="http://schemas.openxmlformats.org/officeDocument/2006/relationships/slideLayout" Target="../slideLayouts/slideLayout105.xml"/><Relationship Id="rId78" Type="http://schemas.openxmlformats.org/officeDocument/2006/relationships/slideLayout" Target="../slideLayouts/slideLayout104.xml"/><Relationship Id="rId71" Type="http://schemas.openxmlformats.org/officeDocument/2006/relationships/slideLayout" Target="../slideLayouts/slideLayout97.xml"/><Relationship Id="rId70" Type="http://schemas.openxmlformats.org/officeDocument/2006/relationships/slideLayout" Target="../slideLayouts/slideLayout96.xml"/><Relationship Id="rId62" Type="http://schemas.openxmlformats.org/officeDocument/2006/relationships/slideLayout" Target="../slideLayouts/slideLayout88.xml"/><Relationship Id="rId61" Type="http://schemas.openxmlformats.org/officeDocument/2006/relationships/slideLayout" Target="../slideLayouts/slideLayout87.xml"/><Relationship Id="rId64" Type="http://schemas.openxmlformats.org/officeDocument/2006/relationships/slideLayout" Target="../slideLayouts/slideLayout90.xml"/><Relationship Id="rId63" Type="http://schemas.openxmlformats.org/officeDocument/2006/relationships/slideLayout" Target="../slideLayouts/slideLayout89.xml"/><Relationship Id="rId66" Type="http://schemas.openxmlformats.org/officeDocument/2006/relationships/slideLayout" Target="../slideLayouts/slideLayout92.xml"/><Relationship Id="rId65" Type="http://schemas.openxmlformats.org/officeDocument/2006/relationships/slideLayout" Target="../slideLayouts/slideLayout91.xml"/><Relationship Id="rId68" Type="http://schemas.openxmlformats.org/officeDocument/2006/relationships/slideLayout" Target="../slideLayouts/slideLayout94.xml"/><Relationship Id="rId67" Type="http://schemas.openxmlformats.org/officeDocument/2006/relationships/slideLayout" Target="../slideLayouts/slideLayout93.xml"/><Relationship Id="rId60" Type="http://schemas.openxmlformats.org/officeDocument/2006/relationships/slideLayout" Target="../slideLayouts/slideLayout86.xml"/><Relationship Id="rId69" Type="http://schemas.openxmlformats.org/officeDocument/2006/relationships/slideLayout" Target="../slideLayouts/slideLayout95.xml"/><Relationship Id="rId51" Type="http://schemas.openxmlformats.org/officeDocument/2006/relationships/slideLayout" Target="../slideLayouts/slideLayout77.xml"/><Relationship Id="rId50" Type="http://schemas.openxmlformats.org/officeDocument/2006/relationships/slideLayout" Target="../slideLayouts/slideLayout76.xml"/><Relationship Id="rId53" Type="http://schemas.openxmlformats.org/officeDocument/2006/relationships/slideLayout" Target="../slideLayouts/slideLayout79.xml"/><Relationship Id="rId52" Type="http://schemas.openxmlformats.org/officeDocument/2006/relationships/slideLayout" Target="../slideLayouts/slideLayout78.xml"/><Relationship Id="rId55" Type="http://schemas.openxmlformats.org/officeDocument/2006/relationships/slideLayout" Target="../slideLayouts/slideLayout81.xml"/><Relationship Id="rId54" Type="http://schemas.openxmlformats.org/officeDocument/2006/relationships/slideLayout" Target="../slideLayouts/slideLayout80.xml"/><Relationship Id="rId57" Type="http://schemas.openxmlformats.org/officeDocument/2006/relationships/slideLayout" Target="../slideLayouts/slideLayout83.xml"/><Relationship Id="rId56" Type="http://schemas.openxmlformats.org/officeDocument/2006/relationships/slideLayout" Target="../slideLayouts/slideLayout82.xml"/><Relationship Id="rId59" Type="http://schemas.openxmlformats.org/officeDocument/2006/relationships/slideLayout" Target="../slideLayouts/slideLayout85.xml"/><Relationship Id="rId58" Type="http://schemas.openxmlformats.org/officeDocument/2006/relationships/slideLayout" Target="../slideLayouts/slideLayout84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47.xml"/><Relationship Id="rId22" Type="http://schemas.openxmlformats.org/officeDocument/2006/relationships/slideLayout" Target="../slideLayouts/slideLayout149.xml"/><Relationship Id="rId21" Type="http://schemas.openxmlformats.org/officeDocument/2006/relationships/slideLayout" Target="../slideLayouts/slideLayout148.xml"/><Relationship Id="rId24" Type="http://schemas.openxmlformats.org/officeDocument/2006/relationships/slideLayout" Target="../slideLayouts/slideLayout151.xml"/><Relationship Id="rId23" Type="http://schemas.openxmlformats.org/officeDocument/2006/relationships/slideLayout" Target="../slideLayouts/slideLayout150.xml"/><Relationship Id="rId26" Type="http://schemas.openxmlformats.org/officeDocument/2006/relationships/slideLayout" Target="../slideLayouts/slideLayout153.xml"/><Relationship Id="rId25" Type="http://schemas.openxmlformats.org/officeDocument/2006/relationships/slideLayout" Target="../slideLayouts/slideLayout152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154.xml"/><Relationship Id="rId11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7.xml"/><Relationship Id="rId13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39.xml"/><Relationship Id="rId15" Type="http://schemas.openxmlformats.org/officeDocument/2006/relationships/slideLayout" Target="../slideLayouts/slideLayout142.xml"/><Relationship Id="rId14" Type="http://schemas.openxmlformats.org/officeDocument/2006/relationships/slideLayout" Target="../slideLayouts/slideLayout141.xml"/><Relationship Id="rId17" Type="http://schemas.openxmlformats.org/officeDocument/2006/relationships/slideLayout" Target="../slideLayouts/slideLayout144.xml"/><Relationship Id="rId16" Type="http://schemas.openxmlformats.org/officeDocument/2006/relationships/slideLayout" Target="../slideLayouts/slideLayout143.xml"/><Relationship Id="rId19" Type="http://schemas.openxmlformats.org/officeDocument/2006/relationships/slideLayout" Target="../slideLayouts/slideLayout146.xml"/><Relationship Id="rId18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28.xml"/><Relationship Id="rId2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3.xml"/><Relationship Id="rId7" Type="http://schemas.openxmlformats.org/officeDocument/2006/relationships/slideLayout" Target="../slideLayouts/slideLayout134.xml"/><Relationship Id="rId8" Type="http://schemas.openxmlformats.org/officeDocument/2006/relationships/slideLayout" Target="../slideLayouts/slideLayout135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74.xml"/><Relationship Id="rId22" Type="http://schemas.openxmlformats.org/officeDocument/2006/relationships/slideLayout" Target="../slideLayouts/slideLayout176.xml"/><Relationship Id="rId21" Type="http://schemas.openxmlformats.org/officeDocument/2006/relationships/slideLayout" Target="../slideLayouts/slideLayout175.xml"/><Relationship Id="rId24" Type="http://schemas.openxmlformats.org/officeDocument/2006/relationships/slideLayout" Target="../slideLayouts/slideLayout178.xml"/><Relationship Id="rId23" Type="http://schemas.openxmlformats.org/officeDocument/2006/relationships/slideLayout" Target="../slideLayouts/slideLayout177.xml"/><Relationship Id="rId26" Type="http://schemas.openxmlformats.org/officeDocument/2006/relationships/slideLayout" Target="../slideLayouts/slideLayout180.xml"/><Relationship Id="rId25" Type="http://schemas.openxmlformats.org/officeDocument/2006/relationships/slideLayout" Target="../slideLayouts/slideLayout179.xml"/><Relationship Id="rId27" Type="http://schemas.openxmlformats.org/officeDocument/2006/relationships/theme" Target="../theme/theme7.xml"/><Relationship Id="rId11" Type="http://schemas.openxmlformats.org/officeDocument/2006/relationships/slideLayout" Target="../slideLayouts/slideLayout165.xml"/><Relationship Id="rId10" Type="http://schemas.openxmlformats.org/officeDocument/2006/relationships/slideLayout" Target="../slideLayouts/slideLayout164.xml"/><Relationship Id="rId13" Type="http://schemas.openxmlformats.org/officeDocument/2006/relationships/slideLayout" Target="../slideLayouts/slideLayout167.xml"/><Relationship Id="rId12" Type="http://schemas.openxmlformats.org/officeDocument/2006/relationships/slideLayout" Target="../slideLayouts/slideLayout166.xml"/><Relationship Id="rId15" Type="http://schemas.openxmlformats.org/officeDocument/2006/relationships/slideLayout" Target="../slideLayouts/slideLayout169.xml"/><Relationship Id="rId14" Type="http://schemas.openxmlformats.org/officeDocument/2006/relationships/slideLayout" Target="../slideLayouts/slideLayout168.xml"/><Relationship Id="rId17" Type="http://schemas.openxmlformats.org/officeDocument/2006/relationships/slideLayout" Target="../slideLayouts/slideLayout171.xml"/><Relationship Id="rId16" Type="http://schemas.openxmlformats.org/officeDocument/2006/relationships/slideLayout" Target="../slideLayouts/slideLayout170.xml"/><Relationship Id="rId19" Type="http://schemas.openxmlformats.org/officeDocument/2006/relationships/slideLayout" Target="../slideLayouts/slideLayout173.xml"/><Relationship Id="rId18" Type="http://schemas.openxmlformats.org/officeDocument/2006/relationships/slideLayout" Target="../slideLayouts/slideLayout172.xml"/><Relationship Id="rId1" Type="http://schemas.openxmlformats.org/officeDocument/2006/relationships/slideLayout" Target="../slideLayouts/slideLayout155.xml"/><Relationship Id="rId2" Type="http://schemas.openxmlformats.org/officeDocument/2006/relationships/slideLayout" Target="../slideLayouts/slideLayout156.xml"/><Relationship Id="rId3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8.xml"/><Relationship Id="rId9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62.xml"/></Relationships>
</file>

<file path=ppt/slideMasters/_rels/slideMaster5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220.xml"/><Relationship Id="rId42" Type="http://schemas.openxmlformats.org/officeDocument/2006/relationships/slideLayout" Target="../slideLayouts/slideLayout222.xml"/><Relationship Id="rId41" Type="http://schemas.openxmlformats.org/officeDocument/2006/relationships/slideLayout" Target="../slideLayouts/slideLayout221.xml"/><Relationship Id="rId44" Type="http://schemas.openxmlformats.org/officeDocument/2006/relationships/slideLayout" Target="../slideLayouts/slideLayout224.xml"/><Relationship Id="rId43" Type="http://schemas.openxmlformats.org/officeDocument/2006/relationships/slideLayout" Target="../slideLayouts/slideLayout223.xml"/><Relationship Id="rId46" Type="http://schemas.openxmlformats.org/officeDocument/2006/relationships/slideLayout" Target="../slideLayouts/slideLayout226.xml"/><Relationship Id="rId45" Type="http://schemas.openxmlformats.org/officeDocument/2006/relationships/slideLayout" Target="../slideLayouts/slideLayout225.xml"/><Relationship Id="rId48" Type="http://schemas.openxmlformats.org/officeDocument/2006/relationships/slideLayout" Target="../slideLayouts/slideLayout228.xml"/><Relationship Id="rId47" Type="http://schemas.openxmlformats.org/officeDocument/2006/relationships/slideLayout" Target="../slideLayouts/slideLayout227.xml"/><Relationship Id="rId49" Type="http://schemas.openxmlformats.org/officeDocument/2006/relationships/slideLayout" Target="../slideLayouts/slideLayout229.xml"/><Relationship Id="rId102" Type="http://schemas.openxmlformats.org/officeDocument/2006/relationships/theme" Target="../theme/theme4.xml"/><Relationship Id="rId101" Type="http://schemas.openxmlformats.org/officeDocument/2006/relationships/slideLayout" Target="../slideLayouts/slideLayout281.xml"/><Relationship Id="rId100" Type="http://schemas.openxmlformats.org/officeDocument/2006/relationships/slideLayout" Target="../slideLayouts/slideLayout280.xml"/><Relationship Id="rId31" Type="http://schemas.openxmlformats.org/officeDocument/2006/relationships/slideLayout" Target="../slideLayouts/slideLayout211.xml"/><Relationship Id="rId30" Type="http://schemas.openxmlformats.org/officeDocument/2006/relationships/slideLayout" Target="../slideLayouts/slideLayout210.xml"/><Relationship Id="rId33" Type="http://schemas.openxmlformats.org/officeDocument/2006/relationships/slideLayout" Target="../slideLayouts/slideLayout213.xml"/><Relationship Id="rId32" Type="http://schemas.openxmlformats.org/officeDocument/2006/relationships/slideLayout" Target="../slideLayouts/slideLayout212.xml"/><Relationship Id="rId35" Type="http://schemas.openxmlformats.org/officeDocument/2006/relationships/slideLayout" Target="../slideLayouts/slideLayout215.xml"/><Relationship Id="rId34" Type="http://schemas.openxmlformats.org/officeDocument/2006/relationships/slideLayout" Target="../slideLayouts/slideLayout214.xml"/><Relationship Id="rId37" Type="http://schemas.openxmlformats.org/officeDocument/2006/relationships/slideLayout" Target="../slideLayouts/slideLayout217.xml"/><Relationship Id="rId36" Type="http://schemas.openxmlformats.org/officeDocument/2006/relationships/slideLayout" Target="../slideLayouts/slideLayout216.xml"/><Relationship Id="rId39" Type="http://schemas.openxmlformats.org/officeDocument/2006/relationships/slideLayout" Target="../slideLayouts/slideLayout219.xml"/><Relationship Id="rId38" Type="http://schemas.openxmlformats.org/officeDocument/2006/relationships/slideLayout" Target="../slideLayouts/slideLayout218.xml"/><Relationship Id="rId20" Type="http://schemas.openxmlformats.org/officeDocument/2006/relationships/slideLayout" Target="../slideLayouts/slideLayout200.xml"/><Relationship Id="rId22" Type="http://schemas.openxmlformats.org/officeDocument/2006/relationships/slideLayout" Target="../slideLayouts/slideLayout202.xml"/><Relationship Id="rId21" Type="http://schemas.openxmlformats.org/officeDocument/2006/relationships/slideLayout" Target="../slideLayouts/slideLayout201.xml"/><Relationship Id="rId24" Type="http://schemas.openxmlformats.org/officeDocument/2006/relationships/slideLayout" Target="../slideLayouts/slideLayout204.xml"/><Relationship Id="rId23" Type="http://schemas.openxmlformats.org/officeDocument/2006/relationships/slideLayout" Target="../slideLayouts/slideLayout203.xml"/><Relationship Id="rId26" Type="http://schemas.openxmlformats.org/officeDocument/2006/relationships/slideLayout" Target="../slideLayouts/slideLayout206.xml"/><Relationship Id="rId25" Type="http://schemas.openxmlformats.org/officeDocument/2006/relationships/slideLayout" Target="../slideLayouts/slideLayout205.xml"/><Relationship Id="rId28" Type="http://schemas.openxmlformats.org/officeDocument/2006/relationships/slideLayout" Target="../slideLayouts/slideLayout208.xml"/><Relationship Id="rId27" Type="http://schemas.openxmlformats.org/officeDocument/2006/relationships/slideLayout" Target="../slideLayouts/slideLayout207.xml"/><Relationship Id="rId29" Type="http://schemas.openxmlformats.org/officeDocument/2006/relationships/slideLayout" Target="../slideLayouts/slideLayout209.xml"/><Relationship Id="rId95" Type="http://schemas.openxmlformats.org/officeDocument/2006/relationships/slideLayout" Target="../slideLayouts/slideLayout275.xml"/><Relationship Id="rId94" Type="http://schemas.openxmlformats.org/officeDocument/2006/relationships/slideLayout" Target="../slideLayouts/slideLayout274.xml"/><Relationship Id="rId97" Type="http://schemas.openxmlformats.org/officeDocument/2006/relationships/slideLayout" Target="../slideLayouts/slideLayout277.xml"/><Relationship Id="rId96" Type="http://schemas.openxmlformats.org/officeDocument/2006/relationships/slideLayout" Target="../slideLayouts/slideLayout276.xml"/><Relationship Id="rId11" Type="http://schemas.openxmlformats.org/officeDocument/2006/relationships/slideLayout" Target="../slideLayouts/slideLayout191.xml"/><Relationship Id="rId99" Type="http://schemas.openxmlformats.org/officeDocument/2006/relationships/slideLayout" Target="../slideLayouts/slideLayout279.xml"/><Relationship Id="rId10" Type="http://schemas.openxmlformats.org/officeDocument/2006/relationships/slideLayout" Target="../slideLayouts/slideLayout190.xml"/><Relationship Id="rId98" Type="http://schemas.openxmlformats.org/officeDocument/2006/relationships/slideLayout" Target="../slideLayouts/slideLayout278.xml"/><Relationship Id="rId13" Type="http://schemas.openxmlformats.org/officeDocument/2006/relationships/slideLayout" Target="../slideLayouts/slideLayout193.xml"/><Relationship Id="rId12" Type="http://schemas.openxmlformats.org/officeDocument/2006/relationships/slideLayout" Target="../slideLayouts/slideLayout192.xml"/><Relationship Id="rId91" Type="http://schemas.openxmlformats.org/officeDocument/2006/relationships/slideLayout" Target="../slideLayouts/slideLayout271.xml"/><Relationship Id="rId90" Type="http://schemas.openxmlformats.org/officeDocument/2006/relationships/slideLayout" Target="../slideLayouts/slideLayout270.xml"/><Relationship Id="rId93" Type="http://schemas.openxmlformats.org/officeDocument/2006/relationships/slideLayout" Target="../slideLayouts/slideLayout273.xml"/><Relationship Id="rId92" Type="http://schemas.openxmlformats.org/officeDocument/2006/relationships/slideLayout" Target="../slideLayouts/slideLayout272.xml"/><Relationship Id="rId15" Type="http://schemas.openxmlformats.org/officeDocument/2006/relationships/slideLayout" Target="../slideLayouts/slideLayout195.xml"/><Relationship Id="rId14" Type="http://schemas.openxmlformats.org/officeDocument/2006/relationships/slideLayout" Target="../slideLayouts/slideLayout194.xml"/><Relationship Id="rId17" Type="http://schemas.openxmlformats.org/officeDocument/2006/relationships/slideLayout" Target="../slideLayouts/slideLayout197.xml"/><Relationship Id="rId16" Type="http://schemas.openxmlformats.org/officeDocument/2006/relationships/slideLayout" Target="../slideLayouts/slideLayout196.xml"/><Relationship Id="rId19" Type="http://schemas.openxmlformats.org/officeDocument/2006/relationships/slideLayout" Target="../slideLayouts/slideLayout199.xml"/><Relationship Id="rId18" Type="http://schemas.openxmlformats.org/officeDocument/2006/relationships/slideLayout" Target="../slideLayouts/slideLayout198.xml"/><Relationship Id="rId84" Type="http://schemas.openxmlformats.org/officeDocument/2006/relationships/slideLayout" Target="../slideLayouts/slideLayout264.xml"/><Relationship Id="rId83" Type="http://schemas.openxmlformats.org/officeDocument/2006/relationships/slideLayout" Target="../slideLayouts/slideLayout263.xml"/><Relationship Id="rId86" Type="http://schemas.openxmlformats.org/officeDocument/2006/relationships/slideLayout" Target="../slideLayouts/slideLayout266.xml"/><Relationship Id="rId85" Type="http://schemas.openxmlformats.org/officeDocument/2006/relationships/slideLayout" Target="../slideLayouts/slideLayout265.xml"/><Relationship Id="rId88" Type="http://schemas.openxmlformats.org/officeDocument/2006/relationships/slideLayout" Target="../slideLayouts/slideLayout268.xml"/><Relationship Id="rId87" Type="http://schemas.openxmlformats.org/officeDocument/2006/relationships/slideLayout" Target="../slideLayouts/slideLayout267.xml"/><Relationship Id="rId89" Type="http://schemas.openxmlformats.org/officeDocument/2006/relationships/slideLayout" Target="../slideLayouts/slideLayout269.xml"/><Relationship Id="rId80" Type="http://schemas.openxmlformats.org/officeDocument/2006/relationships/slideLayout" Target="../slideLayouts/slideLayout260.xml"/><Relationship Id="rId82" Type="http://schemas.openxmlformats.org/officeDocument/2006/relationships/slideLayout" Target="../slideLayouts/slideLayout262.xml"/><Relationship Id="rId81" Type="http://schemas.openxmlformats.org/officeDocument/2006/relationships/slideLayout" Target="../slideLayouts/slideLayout261.xml"/><Relationship Id="rId1" Type="http://schemas.openxmlformats.org/officeDocument/2006/relationships/slideLayout" Target="../slideLayouts/slideLayout181.xml"/><Relationship Id="rId2" Type="http://schemas.openxmlformats.org/officeDocument/2006/relationships/slideLayout" Target="../slideLayouts/slideLayout182.xml"/><Relationship Id="rId3" Type="http://schemas.openxmlformats.org/officeDocument/2006/relationships/slideLayout" Target="../slideLayouts/slideLayout183.xml"/><Relationship Id="rId4" Type="http://schemas.openxmlformats.org/officeDocument/2006/relationships/slideLayout" Target="../slideLayouts/slideLayout184.xml"/><Relationship Id="rId9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85.xml"/><Relationship Id="rId6" Type="http://schemas.openxmlformats.org/officeDocument/2006/relationships/slideLayout" Target="../slideLayouts/slideLayout186.xml"/><Relationship Id="rId7" Type="http://schemas.openxmlformats.org/officeDocument/2006/relationships/slideLayout" Target="../slideLayouts/slideLayout187.xml"/><Relationship Id="rId8" Type="http://schemas.openxmlformats.org/officeDocument/2006/relationships/slideLayout" Target="../slideLayouts/slideLayout188.xml"/><Relationship Id="rId73" Type="http://schemas.openxmlformats.org/officeDocument/2006/relationships/slideLayout" Target="../slideLayouts/slideLayout253.xml"/><Relationship Id="rId72" Type="http://schemas.openxmlformats.org/officeDocument/2006/relationships/slideLayout" Target="../slideLayouts/slideLayout252.xml"/><Relationship Id="rId75" Type="http://schemas.openxmlformats.org/officeDocument/2006/relationships/slideLayout" Target="../slideLayouts/slideLayout255.xml"/><Relationship Id="rId74" Type="http://schemas.openxmlformats.org/officeDocument/2006/relationships/slideLayout" Target="../slideLayouts/slideLayout254.xml"/><Relationship Id="rId77" Type="http://schemas.openxmlformats.org/officeDocument/2006/relationships/slideLayout" Target="../slideLayouts/slideLayout257.xml"/><Relationship Id="rId76" Type="http://schemas.openxmlformats.org/officeDocument/2006/relationships/slideLayout" Target="../slideLayouts/slideLayout256.xml"/><Relationship Id="rId79" Type="http://schemas.openxmlformats.org/officeDocument/2006/relationships/slideLayout" Target="../slideLayouts/slideLayout259.xml"/><Relationship Id="rId78" Type="http://schemas.openxmlformats.org/officeDocument/2006/relationships/slideLayout" Target="../slideLayouts/slideLayout258.xml"/><Relationship Id="rId71" Type="http://schemas.openxmlformats.org/officeDocument/2006/relationships/slideLayout" Target="../slideLayouts/slideLayout251.xml"/><Relationship Id="rId70" Type="http://schemas.openxmlformats.org/officeDocument/2006/relationships/slideLayout" Target="../slideLayouts/slideLayout250.xml"/><Relationship Id="rId62" Type="http://schemas.openxmlformats.org/officeDocument/2006/relationships/slideLayout" Target="../slideLayouts/slideLayout242.xml"/><Relationship Id="rId61" Type="http://schemas.openxmlformats.org/officeDocument/2006/relationships/slideLayout" Target="../slideLayouts/slideLayout241.xml"/><Relationship Id="rId64" Type="http://schemas.openxmlformats.org/officeDocument/2006/relationships/slideLayout" Target="../slideLayouts/slideLayout244.xml"/><Relationship Id="rId63" Type="http://schemas.openxmlformats.org/officeDocument/2006/relationships/slideLayout" Target="../slideLayouts/slideLayout243.xml"/><Relationship Id="rId66" Type="http://schemas.openxmlformats.org/officeDocument/2006/relationships/slideLayout" Target="../slideLayouts/slideLayout246.xml"/><Relationship Id="rId65" Type="http://schemas.openxmlformats.org/officeDocument/2006/relationships/slideLayout" Target="../slideLayouts/slideLayout245.xml"/><Relationship Id="rId68" Type="http://schemas.openxmlformats.org/officeDocument/2006/relationships/slideLayout" Target="../slideLayouts/slideLayout248.xml"/><Relationship Id="rId67" Type="http://schemas.openxmlformats.org/officeDocument/2006/relationships/slideLayout" Target="../slideLayouts/slideLayout247.xml"/><Relationship Id="rId60" Type="http://schemas.openxmlformats.org/officeDocument/2006/relationships/slideLayout" Target="../slideLayouts/slideLayout240.xml"/><Relationship Id="rId69" Type="http://schemas.openxmlformats.org/officeDocument/2006/relationships/slideLayout" Target="../slideLayouts/slideLayout249.xml"/><Relationship Id="rId51" Type="http://schemas.openxmlformats.org/officeDocument/2006/relationships/slideLayout" Target="../slideLayouts/slideLayout231.xml"/><Relationship Id="rId50" Type="http://schemas.openxmlformats.org/officeDocument/2006/relationships/slideLayout" Target="../slideLayouts/slideLayout230.xml"/><Relationship Id="rId53" Type="http://schemas.openxmlformats.org/officeDocument/2006/relationships/slideLayout" Target="../slideLayouts/slideLayout233.xml"/><Relationship Id="rId52" Type="http://schemas.openxmlformats.org/officeDocument/2006/relationships/slideLayout" Target="../slideLayouts/slideLayout232.xml"/><Relationship Id="rId55" Type="http://schemas.openxmlformats.org/officeDocument/2006/relationships/slideLayout" Target="../slideLayouts/slideLayout235.xml"/><Relationship Id="rId54" Type="http://schemas.openxmlformats.org/officeDocument/2006/relationships/slideLayout" Target="../slideLayouts/slideLayout234.xml"/><Relationship Id="rId57" Type="http://schemas.openxmlformats.org/officeDocument/2006/relationships/slideLayout" Target="../slideLayouts/slideLayout237.xml"/><Relationship Id="rId56" Type="http://schemas.openxmlformats.org/officeDocument/2006/relationships/slideLayout" Target="../slideLayouts/slideLayout236.xml"/><Relationship Id="rId59" Type="http://schemas.openxmlformats.org/officeDocument/2006/relationships/slideLayout" Target="../slideLayouts/slideLayout239.xml"/><Relationship Id="rId58" Type="http://schemas.openxmlformats.org/officeDocument/2006/relationships/slideLayout" Target="../slideLayouts/slideLayout238.xml"/></Relationships>
</file>

<file path=ppt/slideMasters/_rels/slideMaster6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2.xml"/><Relationship Id="rId10" Type="http://schemas.openxmlformats.org/officeDocument/2006/relationships/slideLayout" Target="../slideLayouts/slideLayout291.xml"/><Relationship Id="rId12" Type="http://schemas.openxmlformats.org/officeDocument/2006/relationships/theme" Target="../theme/theme6.xml"/><Relationship Id="rId1" Type="http://schemas.openxmlformats.org/officeDocument/2006/relationships/slideLayout" Target="../slideLayouts/slideLayout282.xml"/><Relationship Id="rId2" Type="http://schemas.openxmlformats.org/officeDocument/2006/relationships/slideLayout" Target="../slideLayouts/slideLayout283.xml"/><Relationship Id="rId3" Type="http://schemas.openxmlformats.org/officeDocument/2006/relationships/slideLayout" Target="../slideLayouts/slideLayout284.xml"/><Relationship Id="rId4" Type="http://schemas.openxmlformats.org/officeDocument/2006/relationships/slideLayout" Target="../slideLayouts/slideLayout285.xml"/><Relationship Id="rId9" Type="http://schemas.openxmlformats.org/officeDocument/2006/relationships/slideLayout" Target="../slideLayouts/slideLayout290.xml"/><Relationship Id="rId5" Type="http://schemas.openxmlformats.org/officeDocument/2006/relationships/slideLayout" Target="../slideLayouts/slideLayout286.xml"/><Relationship Id="rId6" Type="http://schemas.openxmlformats.org/officeDocument/2006/relationships/slideLayout" Target="../slideLayouts/slideLayout287.xml"/><Relationship Id="rId7" Type="http://schemas.openxmlformats.org/officeDocument/2006/relationships/slideLayout" Target="../slideLayouts/slideLayout288.xml"/><Relationship Id="rId8" Type="http://schemas.openxmlformats.org/officeDocument/2006/relationships/slideLayout" Target="../slideLayouts/slideLayout2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4599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Thin"/>
              <a:buNone/>
              <a:defRPr sz="24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5975" y="1137088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  <p:sldLayoutId id="2147483698" r:id="rId25"/>
    <p:sldLayoutId id="2147483699" r:id="rId26"/>
    <p:sldLayoutId id="2147483700" r:id="rId27"/>
    <p:sldLayoutId id="2147483701" r:id="rId28"/>
    <p:sldLayoutId id="2147483702" r:id="rId29"/>
    <p:sldLayoutId id="2147483703" r:id="rId30"/>
    <p:sldLayoutId id="2147483704" r:id="rId31"/>
    <p:sldLayoutId id="2147483705" r:id="rId32"/>
    <p:sldLayoutId id="2147483706" r:id="rId33"/>
    <p:sldLayoutId id="2147483707" r:id="rId34"/>
    <p:sldLayoutId id="2147483708" r:id="rId35"/>
    <p:sldLayoutId id="2147483709" r:id="rId36"/>
    <p:sldLayoutId id="2147483710" r:id="rId37"/>
    <p:sldLayoutId id="2147483711" r:id="rId38"/>
    <p:sldLayoutId id="2147483712" r:id="rId39"/>
    <p:sldLayoutId id="2147483713" r:id="rId40"/>
    <p:sldLayoutId id="2147483714" r:id="rId41"/>
    <p:sldLayoutId id="2147483715" r:id="rId42"/>
    <p:sldLayoutId id="2147483716" r:id="rId43"/>
    <p:sldLayoutId id="2147483717" r:id="rId44"/>
    <p:sldLayoutId id="2147483718" r:id="rId45"/>
    <p:sldLayoutId id="2147483719" r:id="rId46"/>
    <p:sldLayoutId id="2147483720" r:id="rId47"/>
    <p:sldLayoutId id="2147483721" r:id="rId48"/>
    <p:sldLayoutId id="2147483722" r:id="rId49"/>
    <p:sldLayoutId id="2147483723" r:id="rId50"/>
    <p:sldLayoutId id="2147483724" r:id="rId51"/>
    <p:sldLayoutId id="2147483725" r:id="rId52"/>
    <p:sldLayoutId id="2147483726" r:id="rId53"/>
    <p:sldLayoutId id="2147483727" r:id="rId54"/>
    <p:sldLayoutId id="2147483728" r:id="rId55"/>
    <p:sldLayoutId id="2147483729" r:id="rId56"/>
    <p:sldLayoutId id="2147483730" r:id="rId57"/>
    <p:sldLayoutId id="2147483731" r:id="rId58"/>
    <p:sldLayoutId id="2147483732" r:id="rId59"/>
    <p:sldLayoutId id="2147483733" r:id="rId60"/>
    <p:sldLayoutId id="2147483734" r:id="rId61"/>
    <p:sldLayoutId id="2147483735" r:id="rId62"/>
    <p:sldLayoutId id="2147483736" r:id="rId63"/>
    <p:sldLayoutId id="2147483737" r:id="rId64"/>
    <p:sldLayoutId id="2147483738" r:id="rId65"/>
    <p:sldLayoutId id="2147483739" r:id="rId66"/>
    <p:sldLayoutId id="2147483740" r:id="rId67"/>
    <p:sldLayoutId id="2147483741" r:id="rId68"/>
    <p:sldLayoutId id="2147483742" r:id="rId69"/>
    <p:sldLayoutId id="2147483743" r:id="rId70"/>
    <p:sldLayoutId id="2147483744" r:id="rId71"/>
    <p:sldLayoutId id="2147483745" r:id="rId72"/>
    <p:sldLayoutId id="2147483746" r:id="rId73"/>
    <p:sldLayoutId id="2147483747" r:id="rId74"/>
    <p:sldLayoutId id="2147483748" r:id="rId75"/>
    <p:sldLayoutId id="2147483749" r:id="rId76"/>
    <p:sldLayoutId id="2147483750" r:id="rId77"/>
    <p:sldLayoutId id="2147483751" r:id="rId78"/>
    <p:sldLayoutId id="2147483752" r:id="rId79"/>
    <p:sldLayoutId id="2147483753" r:id="rId80"/>
    <p:sldLayoutId id="2147483754" r:id="rId81"/>
    <p:sldLayoutId id="2147483755" r:id="rId82"/>
    <p:sldLayoutId id="2147483756" r:id="rId83"/>
    <p:sldLayoutId id="2147483757" r:id="rId84"/>
    <p:sldLayoutId id="2147483758" r:id="rId85"/>
    <p:sldLayoutId id="2147483759" r:id="rId86"/>
    <p:sldLayoutId id="2147483760" r:id="rId87"/>
    <p:sldLayoutId id="2147483761" r:id="rId88"/>
    <p:sldLayoutId id="2147483762" r:id="rId89"/>
    <p:sldLayoutId id="2147483763" r:id="rId90"/>
    <p:sldLayoutId id="2147483764" r:id="rId91"/>
    <p:sldLayoutId id="2147483765" r:id="rId92"/>
    <p:sldLayoutId id="2147483766" r:id="rId93"/>
    <p:sldLayoutId id="2147483767" r:id="rId94"/>
    <p:sldLayoutId id="2147483768" r:id="rId95"/>
    <p:sldLayoutId id="2147483769" r:id="rId96"/>
    <p:sldLayoutId id="2147483770" r:id="rId97"/>
    <p:sldLayoutId id="2147483771" r:id="rId98"/>
    <p:sldLayoutId id="2147483772" r:id="rId99"/>
    <p:sldLayoutId id="2147483773" r:id="rId100"/>
    <p:sldLayoutId id="2147483774" r:id="rId10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1976D2"/>
        </a:solidFill>
      </p:bgPr>
    </p:bg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Thin"/>
              <a:buNone/>
              <a:defRPr sz="24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96" name="Google Shape;796;p130"/>
          <p:cNvSpPr txBox="1"/>
          <p:nvPr>
            <p:ph idx="1" type="body"/>
          </p:nvPr>
        </p:nvSpPr>
        <p:spPr>
          <a:xfrm>
            <a:off x="245975" y="1137088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  <p:sldLayoutId id="2147483794" r:id="rId20"/>
    <p:sldLayoutId id="2147483795" r:id="rId21"/>
    <p:sldLayoutId id="2147483796" r:id="rId22"/>
    <p:sldLayoutId id="2147483797" r:id="rId23"/>
    <p:sldLayoutId id="2147483798" r:id="rId24"/>
    <p:sldLayoutId id="2147483799" r:id="rId25"/>
    <p:sldLayoutId id="2147483800" r:id="rId26"/>
    <p:sldLayoutId id="2147483801" r:id="rId27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45990"/>
        </a:solidFill>
      </p:bgPr>
    </p:bg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Thin"/>
              <a:buNone/>
              <a:defRPr sz="24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Light"/>
              <a:buNone/>
              <a:defRPr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934" name="Google Shape;934;p158"/>
          <p:cNvSpPr txBox="1"/>
          <p:nvPr>
            <p:ph idx="1" type="body"/>
          </p:nvPr>
        </p:nvSpPr>
        <p:spPr>
          <a:xfrm>
            <a:off x="245975" y="1137088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  <p:sldLayoutId id="2147483817" r:id="rId16"/>
    <p:sldLayoutId id="2147483818" r:id="rId17"/>
    <p:sldLayoutId id="2147483819" r:id="rId18"/>
    <p:sldLayoutId id="2147483820" r:id="rId19"/>
    <p:sldLayoutId id="2147483821" r:id="rId20"/>
    <p:sldLayoutId id="2147483822" r:id="rId21"/>
    <p:sldLayoutId id="2147483823" r:id="rId22"/>
    <p:sldLayoutId id="2147483824" r:id="rId23"/>
    <p:sldLayoutId id="2147483825" r:id="rId24"/>
    <p:sldLayoutId id="2147483826" r:id="rId25"/>
    <p:sldLayoutId id="2147483827" r:id="rId26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  <p:sldLayoutId id="2147483845" r:id="rId18"/>
    <p:sldLayoutId id="2147483846" r:id="rId19"/>
    <p:sldLayoutId id="2147483847" r:id="rId20"/>
    <p:sldLayoutId id="2147483848" r:id="rId21"/>
    <p:sldLayoutId id="2147483849" r:id="rId22"/>
    <p:sldLayoutId id="2147483850" r:id="rId23"/>
    <p:sldLayoutId id="2147483851" r:id="rId24"/>
    <p:sldLayoutId id="2147483852" r:id="rId25"/>
    <p:sldLayoutId id="2147483853" r:id="rId26"/>
    <p:sldLayoutId id="2147483854" r:id="rId27"/>
    <p:sldLayoutId id="2147483855" r:id="rId28"/>
    <p:sldLayoutId id="2147483856" r:id="rId29"/>
    <p:sldLayoutId id="2147483857" r:id="rId30"/>
    <p:sldLayoutId id="2147483858" r:id="rId31"/>
    <p:sldLayoutId id="2147483859" r:id="rId32"/>
    <p:sldLayoutId id="2147483860" r:id="rId33"/>
    <p:sldLayoutId id="2147483861" r:id="rId34"/>
    <p:sldLayoutId id="2147483862" r:id="rId35"/>
    <p:sldLayoutId id="2147483863" r:id="rId36"/>
    <p:sldLayoutId id="2147483864" r:id="rId37"/>
    <p:sldLayoutId id="2147483865" r:id="rId38"/>
    <p:sldLayoutId id="2147483866" r:id="rId39"/>
    <p:sldLayoutId id="2147483867" r:id="rId40"/>
    <p:sldLayoutId id="2147483868" r:id="rId41"/>
    <p:sldLayoutId id="2147483869" r:id="rId42"/>
    <p:sldLayoutId id="2147483870" r:id="rId43"/>
    <p:sldLayoutId id="2147483871" r:id="rId44"/>
    <p:sldLayoutId id="2147483872" r:id="rId45"/>
    <p:sldLayoutId id="2147483873" r:id="rId46"/>
    <p:sldLayoutId id="2147483874" r:id="rId47"/>
    <p:sldLayoutId id="2147483875" r:id="rId48"/>
    <p:sldLayoutId id="2147483876" r:id="rId49"/>
    <p:sldLayoutId id="2147483877" r:id="rId50"/>
    <p:sldLayoutId id="2147483878" r:id="rId51"/>
    <p:sldLayoutId id="2147483879" r:id="rId52"/>
    <p:sldLayoutId id="2147483880" r:id="rId53"/>
    <p:sldLayoutId id="2147483881" r:id="rId54"/>
    <p:sldLayoutId id="2147483882" r:id="rId55"/>
    <p:sldLayoutId id="2147483883" r:id="rId56"/>
    <p:sldLayoutId id="2147483884" r:id="rId57"/>
    <p:sldLayoutId id="2147483885" r:id="rId58"/>
    <p:sldLayoutId id="2147483886" r:id="rId59"/>
    <p:sldLayoutId id="2147483887" r:id="rId60"/>
    <p:sldLayoutId id="2147483888" r:id="rId61"/>
    <p:sldLayoutId id="2147483889" r:id="rId62"/>
    <p:sldLayoutId id="2147483890" r:id="rId63"/>
    <p:sldLayoutId id="2147483891" r:id="rId64"/>
    <p:sldLayoutId id="2147483892" r:id="rId65"/>
    <p:sldLayoutId id="2147483893" r:id="rId66"/>
    <p:sldLayoutId id="2147483894" r:id="rId67"/>
    <p:sldLayoutId id="2147483895" r:id="rId68"/>
    <p:sldLayoutId id="2147483896" r:id="rId69"/>
    <p:sldLayoutId id="2147483897" r:id="rId70"/>
    <p:sldLayoutId id="2147483898" r:id="rId71"/>
    <p:sldLayoutId id="2147483899" r:id="rId72"/>
    <p:sldLayoutId id="2147483900" r:id="rId73"/>
    <p:sldLayoutId id="2147483901" r:id="rId74"/>
    <p:sldLayoutId id="2147483902" r:id="rId75"/>
    <p:sldLayoutId id="2147483903" r:id="rId76"/>
    <p:sldLayoutId id="2147483904" r:id="rId77"/>
    <p:sldLayoutId id="2147483905" r:id="rId78"/>
    <p:sldLayoutId id="2147483906" r:id="rId79"/>
    <p:sldLayoutId id="2147483907" r:id="rId80"/>
    <p:sldLayoutId id="2147483908" r:id="rId81"/>
    <p:sldLayoutId id="2147483909" r:id="rId82"/>
    <p:sldLayoutId id="2147483910" r:id="rId83"/>
    <p:sldLayoutId id="2147483911" r:id="rId84"/>
    <p:sldLayoutId id="2147483912" r:id="rId85"/>
    <p:sldLayoutId id="2147483913" r:id="rId86"/>
    <p:sldLayoutId id="2147483914" r:id="rId87"/>
    <p:sldLayoutId id="2147483915" r:id="rId88"/>
    <p:sldLayoutId id="2147483916" r:id="rId89"/>
    <p:sldLayoutId id="2147483917" r:id="rId90"/>
    <p:sldLayoutId id="2147483918" r:id="rId91"/>
    <p:sldLayoutId id="2147483919" r:id="rId92"/>
    <p:sldLayoutId id="2147483920" r:id="rId93"/>
    <p:sldLayoutId id="2147483921" r:id="rId94"/>
    <p:sldLayoutId id="2147483922" r:id="rId95"/>
    <p:sldLayoutId id="2147483923" r:id="rId96"/>
    <p:sldLayoutId id="2147483924" r:id="rId97"/>
    <p:sldLayoutId id="2147483925" r:id="rId98"/>
    <p:sldLayoutId id="2147483926" r:id="rId99"/>
    <p:sldLayoutId id="2147483927" r:id="rId100"/>
    <p:sldLayoutId id="2147483928" r:id="rId10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28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20" name="Google Shape;1720;p28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21" name="Google Shape;1721;p28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9" r:id="rId1"/>
    <p:sldLayoutId id="2147483930" r:id="rId2"/>
    <p:sldLayoutId id="2147483931" r:id="rId3"/>
    <p:sldLayoutId id="2147483932" r:id="rId4"/>
    <p:sldLayoutId id="2147483933" r:id="rId5"/>
    <p:sldLayoutId id="2147483934" r:id="rId6"/>
    <p:sldLayoutId id="2147483935" r:id="rId7"/>
    <p:sldLayoutId id="2147483936" r:id="rId8"/>
    <p:sldLayoutId id="2147483937" r:id="rId9"/>
    <p:sldLayoutId id="2147483938" r:id="rId10"/>
    <p:sldLayoutId id="214748393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Relationship Id="rId4" Type="http://schemas.openxmlformats.org/officeDocument/2006/relationships/hyperlink" Target="https://angular.io/api/common/DatePipe" TargetMode="External"/><Relationship Id="rId5" Type="http://schemas.openxmlformats.org/officeDocument/2006/relationships/image" Target="../media/image30.png"/><Relationship Id="rId6" Type="http://schemas.openxmlformats.org/officeDocument/2006/relationships/hyperlink" Target="https://bit.ly/3jFcnBd" TargetMode="External"/><Relationship Id="rId7" Type="http://schemas.openxmlformats.org/officeDocument/2006/relationships/hyperlink" Target="http://twitter.com/lucianomurruni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twitter.com/lucianomurruni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hyperlink" Target="http://twitter.com/lucianomurruni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hyperlink" Target="http://twitter.com/lucianomurruni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hyperlink" Target="http://twitter.com/lucianomurruni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4.png"/><Relationship Id="rId4" Type="http://schemas.openxmlformats.org/officeDocument/2006/relationships/hyperlink" Target="http://twitter.com/lucianomurruni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twitter.com/lucianomurruni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indepth.dev/posts/1061/the-essential-difference-between-pure-and-impure-pipes-in-angular-and-why-that-matters" TargetMode="External"/><Relationship Id="rId4" Type="http://schemas.openxmlformats.org/officeDocument/2006/relationships/hyperlink" Target="https://indepth.dev/posts/1447/how-pure-and-impure-pipes-work-in-angular-ivy" TargetMode="External"/><Relationship Id="rId5" Type="http://schemas.openxmlformats.org/officeDocument/2006/relationships/hyperlink" Target="https://github.com/a8m/ng-pipes" TargetMode="External"/><Relationship Id="rId6" Type="http://schemas.openxmlformats.org/officeDocument/2006/relationships/hyperlink" Target="http://twitter.com/lucianomurruni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twitter.com/lucianomurruni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twitter.com/lucianomurruni" TargetMode="External"/></Relationships>
</file>

<file path=ppt/slides/_rels/slide2.xml.rels><?xml version="1.0" encoding="UTF-8" standalone="yes"?><Relationships xmlns="http://schemas.openxmlformats.org/package/2006/relationships"><Relationship Id="rId10" Type="http://schemas.openxmlformats.org/officeDocument/2006/relationships/image" Target="../media/image31.png"/><Relationship Id="rId1" Type="http://schemas.openxmlformats.org/officeDocument/2006/relationships/slideLayout" Target="../slideLayouts/slideLayout12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9.png"/><Relationship Id="rId4" Type="http://schemas.openxmlformats.org/officeDocument/2006/relationships/image" Target="../media/image20.png"/><Relationship Id="rId9" Type="http://schemas.openxmlformats.org/officeDocument/2006/relationships/image" Target="../media/image22.png"/><Relationship Id="rId5" Type="http://schemas.openxmlformats.org/officeDocument/2006/relationships/hyperlink" Target="https://www.facebook.com/angularRome" TargetMode="External"/><Relationship Id="rId6" Type="http://schemas.openxmlformats.org/officeDocument/2006/relationships/hyperlink" Target="https://twitter.com/angularrome" TargetMode="External"/><Relationship Id="rId7" Type="http://schemas.openxmlformats.org/officeDocument/2006/relationships/image" Target="../media/image21.png"/><Relationship Id="rId8" Type="http://schemas.openxmlformats.org/officeDocument/2006/relationships/hyperlink" Target="http://bit.ly/angularRomaSlack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Relationship Id="rId5" Type="http://schemas.openxmlformats.org/officeDocument/2006/relationships/image" Target="../media/image40.jpg"/><Relationship Id="rId6" Type="http://schemas.openxmlformats.org/officeDocument/2006/relationships/image" Target="../media/image34.png"/><Relationship Id="rId7" Type="http://schemas.openxmlformats.org/officeDocument/2006/relationships/image" Target="../media/image3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7.png"/><Relationship Id="rId4" Type="http://schemas.openxmlformats.org/officeDocument/2006/relationships/image" Target="../media/image43.png"/><Relationship Id="rId5" Type="http://schemas.openxmlformats.org/officeDocument/2006/relationships/image" Target="../media/image3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5.png"/><Relationship Id="rId4" Type="http://schemas.openxmlformats.org/officeDocument/2006/relationships/image" Target="../media/image4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9.png"/><Relationship Id="rId4" Type="http://schemas.openxmlformats.org/officeDocument/2006/relationships/image" Target="../media/image57.png"/><Relationship Id="rId5" Type="http://schemas.openxmlformats.org/officeDocument/2006/relationships/image" Target="../media/image3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9.png"/><Relationship Id="rId4" Type="http://schemas.openxmlformats.org/officeDocument/2006/relationships/image" Target="../media/image5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8.jpg"/><Relationship Id="rId4" Type="http://schemas.openxmlformats.org/officeDocument/2006/relationships/image" Target="../media/image2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1.png"/><Relationship Id="rId4" Type="http://schemas.openxmlformats.org/officeDocument/2006/relationships/image" Target="../media/image6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angular.io/guide/built-in-directives#ngClass" TargetMode="External"/><Relationship Id="rId4" Type="http://schemas.openxmlformats.org/officeDocument/2006/relationships/hyperlink" Target="https://angular.io/guide/built-in-directives#ngstyle" TargetMode="External"/><Relationship Id="rId5" Type="http://schemas.openxmlformats.org/officeDocument/2006/relationships/hyperlink" Target="https://angular.io/guide/built-in-directives#ngModel" TargetMode="External"/><Relationship Id="rId6" Type="http://schemas.openxmlformats.org/officeDocument/2006/relationships/hyperlink" Target="https://angular.io/guide/built-in-directives#ngIf" TargetMode="External"/><Relationship Id="rId7" Type="http://schemas.openxmlformats.org/officeDocument/2006/relationships/hyperlink" Target="https://angular.io/guide/built-in-directives#ngFor" TargetMode="External"/><Relationship Id="rId8" Type="http://schemas.openxmlformats.org/officeDocument/2006/relationships/hyperlink" Target="https://angular.io/guide/built-in-directives#ngSwitch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7.jpg"/><Relationship Id="rId4" Type="http://schemas.openxmlformats.org/officeDocument/2006/relationships/image" Target="../media/image28.png"/><Relationship Id="rId5" Type="http://schemas.openxmlformats.org/officeDocument/2006/relationships/hyperlink" Target="mailto:luciano.murruni@gmail.com" TargetMode="External"/><Relationship Id="rId6" Type="http://schemas.openxmlformats.org/officeDocument/2006/relationships/image" Target="../media/image33.png"/><Relationship Id="rId7" Type="http://schemas.openxmlformats.org/officeDocument/2006/relationships/image" Target="../media/image34.png"/><Relationship Id="rId8" Type="http://schemas.openxmlformats.org/officeDocument/2006/relationships/image" Target="../media/image67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7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6.png"/><Relationship Id="rId4" Type="http://schemas.openxmlformats.org/officeDocument/2006/relationships/image" Target="../media/image5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7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2.png"/><Relationship Id="rId4" Type="http://schemas.openxmlformats.org/officeDocument/2006/relationships/image" Target="../media/image60.png"/><Relationship Id="rId5" Type="http://schemas.openxmlformats.org/officeDocument/2006/relationships/image" Target="../media/image59.png"/><Relationship Id="rId6" Type="http://schemas.openxmlformats.org/officeDocument/2006/relationships/image" Target="../media/image7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7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jpg"/><Relationship Id="rId4" Type="http://schemas.openxmlformats.org/officeDocument/2006/relationships/hyperlink" Target="mailto:luciano.murruni@gmail.com" TargetMode="External"/><Relationship Id="rId5" Type="http://schemas.openxmlformats.org/officeDocument/2006/relationships/image" Target="../media/image28.png"/><Relationship Id="rId6" Type="http://schemas.openxmlformats.org/officeDocument/2006/relationships/image" Target="../media/image2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8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7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7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1.png"/><Relationship Id="rId4" Type="http://schemas.openxmlformats.org/officeDocument/2006/relationships/image" Target="../media/image6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3.png"/><Relationship Id="rId4" Type="http://schemas.openxmlformats.org/officeDocument/2006/relationships/image" Target="../media/image65.png"/><Relationship Id="rId5" Type="http://schemas.openxmlformats.org/officeDocument/2006/relationships/image" Target="../media/image66.png"/><Relationship Id="rId6" Type="http://schemas.openxmlformats.org/officeDocument/2006/relationships/image" Target="../media/image6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8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4.png"/><Relationship Id="rId4" Type="http://schemas.openxmlformats.org/officeDocument/2006/relationships/hyperlink" Target="https://stackblitz.com/edit/angular-ivy-js51wc?file=src%2Fapp%2Fapp.component.html" TargetMode="External"/><Relationship Id="rId5" Type="http://schemas.openxmlformats.org/officeDocument/2006/relationships/hyperlink" Target="https://stackblitz.com/edit/angular-ivy-js51wc?file=src%2Fapp%2Fapp.component.html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2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goo.gl/3xeRVQ" TargetMode="External"/><Relationship Id="rId4" Type="http://schemas.openxmlformats.org/officeDocument/2006/relationships/image" Target="../media/image6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8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7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8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twitter.com/lucianomurruni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0.png"/><Relationship Id="rId4" Type="http://schemas.openxmlformats.org/officeDocument/2006/relationships/image" Target="../media/image36.png"/><Relationship Id="rId5" Type="http://schemas.openxmlformats.org/officeDocument/2006/relationships/hyperlink" Target="http://twitter.com/lucianomurruni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Relationship Id="rId4" Type="http://schemas.openxmlformats.org/officeDocument/2006/relationships/hyperlink" Target="http://twitter.com/lucianomurruni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hyperlink" Target="http://twitter.com/lucianomurruni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ngular.io/api/common#pipes" TargetMode="External"/><Relationship Id="rId4" Type="http://schemas.openxmlformats.org/officeDocument/2006/relationships/hyperlink" Target="http://twitter.com/lucianomurruni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0" name="Google Shape;2020;p308"/>
          <p:cNvPicPr preferRelativeResize="0"/>
          <p:nvPr/>
        </p:nvPicPr>
        <p:blipFill rotWithShape="1">
          <a:blip r:embed="rId3">
            <a:alphaModFix/>
          </a:blip>
          <a:srcRect b="0" l="0" r="21691" t="0"/>
          <a:stretch/>
        </p:blipFill>
        <p:spPr>
          <a:xfrm>
            <a:off x="3703200" y="672200"/>
            <a:ext cx="5343374" cy="4447226"/>
          </a:xfrm>
          <a:prstGeom prst="rect">
            <a:avLst/>
          </a:prstGeom>
          <a:noFill/>
          <a:ln>
            <a:noFill/>
          </a:ln>
        </p:spPr>
      </p:pic>
      <p:sp>
        <p:nvSpPr>
          <p:cNvPr id="2021" name="Google Shape;2021;p308"/>
          <p:cNvSpPr txBox="1"/>
          <p:nvPr/>
        </p:nvSpPr>
        <p:spPr>
          <a:xfrm>
            <a:off x="4218100" y="1090900"/>
            <a:ext cx="40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2" name="Google Shape;2022;p308"/>
          <p:cNvSpPr txBox="1"/>
          <p:nvPr/>
        </p:nvSpPr>
        <p:spPr>
          <a:xfrm>
            <a:off x="4117975" y="933575"/>
            <a:ext cx="4767600" cy="31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Component }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@angular/core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@</a:t>
            </a:r>
            <a:r>
              <a:rPr lang="en" sz="11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selector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lucio</a:t>
            </a:r>
            <a:r>
              <a:rPr lang="en" sz="11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-birthday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template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b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`&lt;p&gt;The Lucio's birthday is {{ birthday | date }}&lt;/p&gt;`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LucioBirthdayComponent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birthday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1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Date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1982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1</a:t>
            </a:r>
            <a:r>
              <a:rPr lang="en" sz="11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13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" sz="11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December 13, 1982 </a:t>
            </a:r>
            <a:endParaRPr sz="11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023" name="Google Shape;2023;p308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Built-in pipes</a:t>
            </a:r>
            <a:endParaRPr/>
          </a:p>
        </p:txBody>
      </p:sp>
      <p:sp>
        <p:nvSpPr>
          <p:cNvPr id="2024" name="Google Shape;2024;p308"/>
          <p:cNvSpPr/>
          <p:nvPr/>
        </p:nvSpPr>
        <p:spPr>
          <a:xfrm>
            <a:off x="523791" y="1209318"/>
            <a:ext cx="180623" cy="272993"/>
          </a:xfrm>
          <a:custGeom>
            <a:rect b="b" l="l" r="r" t="t"/>
            <a:pathLst>
              <a:path extrusionOk="0" h="37942" w="25104">
                <a:moveTo>
                  <a:pt x="12374" y="11363"/>
                </a:moveTo>
                <a:cubicBezTo>
                  <a:pt x="12484" y="11363"/>
                  <a:pt x="12593" y="11368"/>
                  <a:pt x="12702" y="11380"/>
                </a:cubicBezTo>
                <a:cubicBezTo>
                  <a:pt x="12807" y="11391"/>
                  <a:pt x="12914" y="11393"/>
                  <a:pt x="13021" y="11393"/>
                </a:cubicBezTo>
                <a:cubicBezTo>
                  <a:pt x="13095" y="11393"/>
                  <a:pt x="13170" y="11392"/>
                  <a:pt x="13244" y="11392"/>
                </a:cubicBezTo>
                <a:cubicBezTo>
                  <a:pt x="13602" y="11392"/>
                  <a:pt x="13963" y="11417"/>
                  <a:pt x="14287" y="11707"/>
                </a:cubicBezTo>
                <a:cubicBezTo>
                  <a:pt x="14737" y="12108"/>
                  <a:pt x="14539" y="12567"/>
                  <a:pt x="14458" y="12946"/>
                </a:cubicBezTo>
                <a:cubicBezTo>
                  <a:pt x="14003" y="15074"/>
                  <a:pt x="13581" y="17209"/>
                  <a:pt x="13522" y="19391"/>
                </a:cubicBezTo>
                <a:cubicBezTo>
                  <a:pt x="13478" y="21037"/>
                  <a:pt x="13250" y="22669"/>
                  <a:pt x="13463" y="24340"/>
                </a:cubicBezTo>
                <a:cubicBezTo>
                  <a:pt x="13548" y="25016"/>
                  <a:pt x="13771" y="25695"/>
                  <a:pt x="13758" y="26402"/>
                </a:cubicBezTo>
                <a:cubicBezTo>
                  <a:pt x="13752" y="26685"/>
                  <a:pt x="13782" y="26752"/>
                  <a:pt x="13494" y="26762"/>
                </a:cubicBezTo>
                <a:cubicBezTo>
                  <a:pt x="12881" y="26780"/>
                  <a:pt x="12268" y="26734"/>
                  <a:pt x="11654" y="26871"/>
                </a:cubicBezTo>
                <a:cubicBezTo>
                  <a:pt x="11610" y="26880"/>
                  <a:pt x="11547" y="26889"/>
                  <a:pt x="11477" y="26889"/>
                </a:cubicBezTo>
                <a:cubicBezTo>
                  <a:pt x="11318" y="26889"/>
                  <a:pt x="11121" y="26842"/>
                  <a:pt x="11033" y="26643"/>
                </a:cubicBezTo>
                <a:cubicBezTo>
                  <a:pt x="10921" y="26388"/>
                  <a:pt x="11010" y="26328"/>
                  <a:pt x="11160" y="26328"/>
                </a:cubicBezTo>
                <a:cubicBezTo>
                  <a:pt x="11210" y="26328"/>
                  <a:pt x="11267" y="26335"/>
                  <a:pt x="11325" y="26343"/>
                </a:cubicBezTo>
                <a:cubicBezTo>
                  <a:pt x="11322" y="26216"/>
                  <a:pt x="11350" y="26076"/>
                  <a:pt x="11310" y="25961"/>
                </a:cubicBezTo>
                <a:cubicBezTo>
                  <a:pt x="11193" y="25632"/>
                  <a:pt x="11277" y="25212"/>
                  <a:pt x="11216" y="24995"/>
                </a:cubicBezTo>
                <a:cubicBezTo>
                  <a:pt x="10826" y="23571"/>
                  <a:pt x="11434" y="22016"/>
                  <a:pt x="10723" y="20698"/>
                </a:cubicBezTo>
                <a:cubicBezTo>
                  <a:pt x="10275" y="19867"/>
                  <a:pt x="10754" y="19024"/>
                  <a:pt x="10408" y="18242"/>
                </a:cubicBezTo>
                <a:cubicBezTo>
                  <a:pt x="10103" y="17557"/>
                  <a:pt x="10319" y="16726"/>
                  <a:pt x="9680" y="15904"/>
                </a:cubicBezTo>
                <a:lnTo>
                  <a:pt x="9680" y="15904"/>
                </a:lnTo>
                <a:lnTo>
                  <a:pt x="10170" y="16176"/>
                </a:lnTo>
                <a:cubicBezTo>
                  <a:pt x="9787" y="15728"/>
                  <a:pt x="9628" y="15074"/>
                  <a:pt x="9540" y="14630"/>
                </a:cubicBezTo>
                <a:cubicBezTo>
                  <a:pt x="9373" y="13780"/>
                  <a:pt x="9032" y="12805"/>
                  <a:pt x="9454" y="11940"/>
                </a:cubicBezTo>
                <a:cubicBezTo>
                  <a:pt x="9626" y="11588"/>
                  <a:pt x="9946" y="11538"/>
                  <a:pt x="10287" y="11538"/>
                </a:cubicBezTo>
                <a:cubicBezTo>
                  <a:pt x="10423" y="11538"/>
                  <a:pt x="10563" y="11546"/>
                  <a:pt x="10698" y="11546"/>
                </a:cubicBezTo>
                <a:cubicBezTo>
                  <a:pt x="10794" y="11546"/>
                  <a:pt x="10888" y="11542"/>
                  <a:pt x="10977" y="11528"/>
                </a:cubicBezTo>
                <a:cubicBezTo>
                  <a:pt x="11438" y="11455"/>
                  <a:pt x="11911" y="11363"/>
                  <a:pt x="12374" y="11363"/>
                </a:cubicBezTo>
                <a:close/>
                <a:moveTo>
                  <a:pt x="11873" y="1316"/>
                </a:moveTo>
                <a:cubicBezTo>
                  <a:pt x="13102" y="1316"/>
                  <a:pt x="14303" y="1559"/>
                  <a:pt x="15504" y="1959"/>
                </a:cubicBezTo>
                <a:cubicBezTo>
                  <a:pt x="17422" y="2598"/>
                  <a:pt x="19032" y="3745"/>
                  <a:pt x="20309" y="5343"/>
                </a:cubicBezTo>
                <a:cubicBezTo>
                  <a:pt x="20790" y="5943"/>
                  <a:pt x="21062" y="6683"/>
                  <a:pt x="21723" y="7181"/>
                </a:cubicBezTo>
                <a:cubicBezTo>
                  <a:pt x="21994" y="7385"/>
                  <a:pt x="22126" y="8057"/>
                  <a:pt x="22118" y="8343"/>
                </a:cubicBezTo>
                <a:cubicBezTo>
                  <a:pt x="22096" y="9087"/>
                  <a:pt x="22569" y="9591"/>
                  <a:pt x="22758" y="10207"/>
                </a:cubicBezTo>
                <a:cubicBezTo>
                  <a:pt x="23055" y="11179"/>
                  <a:pt x="23066" y="12198"/>
                  <a:pt x="23369" y="13136"/>
                </a:cubicBezTo>
                <a:cubicBezTo>
                  <a:pt x="23607" y="13875"/>
                  <a:pt x="23476" y="14633"/>
                  <a:pt x="23492" y="15312"/>
                </a:cubicBezTo>
                <a:cubicBezTo>
                  <a:pt x="23506" y="15991"/>
                  <a:pt x="23201" y="16896"/>
                  <a:pt x="22759" y="17573"/>
                </a:cubicBezTo>
                <a:cubicBezTo>
                  <a:pt x="22460" y="18029"/>
                  <a:pt x="22198" y="18505"/>
                  <a:pt x="21902" y="18959"/>
                </a:cubicBezTo>
                <a:cubicBezTo>
                  <a:pt x="21358" y="19796"/>
                  <a:pt x="20802" y="20626"/>
                  <a:pt x="20281" y="21477"/>
                </a:cubicBezTo>
                <a:cubicBezTo>
                  <a:pt x="19772" y="22305"/>
                  <a:pt x="19088" y="23073"/>
                  <a:pt x="18878" y="24022"/>
                </a:cubicBezTo>
                <a:cubicBezTo>
                  <a:pt x="18702" y="24809"/>
                  <a:pt x="18394" y="25509"/>
                  <a:pt x="18074" y="26227"/>
                </a:cubicBezTo>
                <a:cubicBezTo>
                  <a:pt x="17971" y="26457"/>
                  <a:pt x="17920" y="26494"/>
                  <a:pt x="17657" y="26517"/>
                </a:cubicBezTo>
                <a:cubicBezTo>
                  <a:pt x="17418" y="26539"/>
                  <a:pt x="17180" y="26546"/>
                  <a:pt x="16940" y="26546"/>
                </a:cubicBezTo>
                <a:cubicBezTo>
                  <a:pt x="16595" y="26546"/>
                  <a:pt x="16248" y="26532"/>
                  <a:pt x="15899" y="26532"/>
                </a:cubicBezTo>
                <a:cubicBezTo>
                  <a:pt x="15483" y="26532"/>
                  <a:pt x="15063" y="26551"/>
                  <a:pt x="14639" y="26634"/>
                </a:cubicBezTo>
                <a:cubicBezTo>
                  <a:pt x="15347" y="25931"/>
                  <a:pt x="14969" y="25072"/>
                  <a:pt x="14832" y="24452"/>
                </a:cubicBezTo>
                <a:cubicBezTo>
                  <a:pt x="14656" y="23649"/>
                  <a:pt x="14696" y="22884"/>
                  <a:pt x="14717" y="22112"/>
                </a:cubicBezTo>
                <a:cubicBezTo>
                  <a:pt x="14734" y="21438"/>
                  <a:pt x="14899" y="20695"/>
                  <a:pt x="14869" y="20093"/>
                </a:cubicBezTo>
                <a:cubicBezTo>
                  <a:pt x="14811" y="18881"/>
                  <a:pt x="15129" y="17742"/>
                  <a:pt x="15166" y="16563"/>
                </a:cubicBezTo>
                <a:cubicBezTo>
                  <a:pt x="15208" y="15202"/>
                  <a:pt x="15784" y="13906"/>
                  <a:pt x="15821" y="12531"/>
                </a:cubicBezTo>
                <a:cubicBezTo>
                  <a:pt x="16549" y="12119"/>
                  <a:pt x="15787" y="11269"/>
                  <a:pt x="16362" y="10754"/>
                </a:cubicBezTo>
                <a:cubicBezTo>
                  <a:pt x="16630" y="10515"/>
                  <a:pt x="16204" y="10392"/>
                  <a:pt x="16003" y="10355"/>
                </a:cubicBezTo>
                <a:cubicBezTo>
                  <a:pt x="15546" y="10271"/>
                  <a:pt x="15078" y="10172"/>
                  <a:pt x="14616" y="10172"/>
                </a:cubicBezTo>
                <a:cubicBezTo>
                  <a:pt x="14595" y="10172"/>
                  <a:pt x="14575" y="10172"/>
                  <a:pt x="14555" y="10173"/>
                </a:cubicBezTo>
                <a:cubicBezTo>
                  <a:pt x="13292" y="10196"/>
                  <a:pt x="12024" y="10117"/>
                  <a:pt x="10770" y="10390"/>
                </a:cubicBezTo>
                <a:cubicBezTo>
                  <a:pt x="10536" y="10442"/>
                  <a:pt x="10300" y="10456"/>
                  <a:pt x="10062" y="10456"/>
                </a:cubicBezTo>
                <a:cubicBezTo>
                  <a:pt x="9757" y="10456"/>
                  <a:pt x="9450" y="10432"/>
                  <a:pt x="9142" y="10432"/>
                </a:cubicBezTo>
                <a:cubicBezTo>
                  <a:pt x="8863" y="10432"/>
                  <a:pt x="8582" y="10452"/>
                  <a:pt x="8303" y="10526"/>
                </a:cubicBezTo>
                <a:cubicBezTo>
                  <a:pt x="7646" y="10702"/>
                  <a:pt x="7418" y="10979"/>
                  <a:pt x="7648" y="11633"/>
                </a:cubicBezTo>
                <a:cubicBezTo>
                  <a:pt x="8167" y="13105"/>
                  <a:pt x="8444" y="14633"/>
                  <a:pt x="8743" y="16162"/>
                </a:cubicBezTo>
                <a:cubicBezTo>
                  <a:pt x="9054" y="17755"/>
                  <a:pt x="9493" y="19324"/>
                  <a:pt x="9698" y="20938"/>
                </a:cubicBezTo>
                <a:cubicBezTo>
                  <a:pt x="9922" y="22708"/>
                  <a:pt x="10059" y="24491"/>
                  <a:pt x="10263" y="26265"/>
                </a:cubicBezTo>
                <a:cubicBezTo>
                  <a:pt x="10314" y="26701"/>
                  <a:pt x="10140" y="26891"/>
                  <a:pt x="9819" y="26891"/>
                </a:cubicBezTo>
                <a:cubicBezTo>
                  <a:pt x="9778" y="26891"/>
                  <a:pt x="9734" y="26888"/>
                  <a:pt x="9687" y="26882"/>
                </a:cubicBezTo>
                <a:cubicBezTo>
                  <a:pt x="9461" y="26851"/>
                  <a:pt x="9237" y="26840"/>
                  <a:pt x="9013" y="26840"/>
                </a:cubicBezTo>
                <a:cubicBezTo>
                  <a:pt x="8559" y="26840"/>
                  <a:pt x="8107" y="26887"/>
                  <a:pt x="7654" y="26916"/>
                </a:cubicBezTo>
                <a:cubicBezTo>
                  <a:pt x="7637" y="26917"/>
                  <a:pt x="7620" y="26917"/>
                  <a:pt x="7604" y="26917"/>
                </a:cubicBezTo>
                <a:cubicBezTo>
                  <a:pt x="7320" y="26917"/>
                  <a:pt x="7078" y="26756"/>
                  <a:pt x="7088" y="26475"/>
                </a:cubicBezTo>
                <a:cubicBezTo>
                  <a:pt x="7114" y="25772"/>
                  <a:pt x="6827" y="25158"/>
                  <a:pt x="6574" y="24551"/>
                </a:cubicBezTo>
                <a:cubicBezTo>
                  <a:pt x="6125" y="23475"/>
                  <a:pt x="5745" y="22344"/>
                  <a:pt x="4894" y="21484"/>
                </a:cubicBezTo>
                <a:cubicBezTo>
                  <a:pt x="4748" y="21334"/>
                  <a:pt x="4807" y="21200"/>
                  <a:pt x="4798" y="21025"/>
                </a:cubicBezTo>
                <a:cubicBezTo>
                  <a:pt x="4773" y="20528"/>
                  <a:pt x="4333" y="20199"/>
                  <a:pt x="4100" y="19789"/>
                </a:cubicBezTo>
                <a:cubicBezTo>
                  <a:pt x="3504" y="18741"/>
                  <a:pt x="3011" y="17626"/>
                  <a:pt x="2545" y="16518"/>
                </a:cubicBezTo>
                <a:cubicBezTo>
                  <a:pt x="2223" y="15748"/>
                  <a:pt x="2057" y="14850"/>
                  <a:pt x="1807" y="14046"/>
                </a:cubicBezTo>
                <a:cubicBezTo>
                  <a:pt x="1430" y="12831"/>
                  <a:pt x="1273" y="11672"/>
                  <a:pt x="1407" y="10437"/>
                </a:cubicBezTo>
                <a:cubicBezTo>
                  <a:pt x="1693" y="7791"/>
                  <a:pt x="2822" y="5517"/>
                  <a:pt x="4849" y="3855"/>
                </a:cubicBezTo>
                <a:cubicBezTo>
                  <a:pt x="6100" y="2829"/>
                  <a:pt x="7629" y="2180"/>
                  <a:pt x="9258" y="1698"/>
                </a:cubicBezTo>
                <a:cubicBezTo>
                  <a:pt x="10149" y="1434"/>
                  <a:pt x="11018" y="1316"/>
                  <a:pt x="11873" y="1316"/>
                </a:cubicBezTo>
                <a:close/>
                <a:moveTo>
                  <a:pt x="17809" y="27426"/>
                </a:moveTo>
                <a:cubicBezTo>
                  <a:pt x="17916" y="27426"/>
                  <a:pt x="17996" y="27527"/>
                  <a:pt x="17968" y="27670"/>
                </a:cubicBezTo>
                <a:cubicBezTo>
                  <a:pt x="17954" y="27742"/>
                  <a:pt x="17839" y="27820"/>
                  <a:pt x="17854" y="27869"/>
                </a:cubicBezTo>
                <a:cubicBezTo>
                  <a:pt x="17969" y="28250"/>
                  <a:pt x="18022" y="28843"/>
                  <a:pt x="17815" y="28954"/>
                </a:cubicBezTo>
                <a:cubicBezTo>
                  <a:pt x="17677" y="29028"/>
                  <a:pt x="17510" y="29050"/>
                  <a:pt x="17332" y="29050"/>
                </a:cubicBezTo>
                <a:cubicBezTo>
                  <a:pt x="17073" y="29050"/>
                  <a:pt x="16789" y="29003"/>
                  <a:pt x="16530" y="29003"/>
                </a:cubicBezTo>
                <a:cubicBezTo>
                  <a:pt x="16426" y="28997"/>
                  <a:pt x="16322" y="28994"/>
                  <a:pt x="16218" y="28994"/>
                </a:cubicBezTo>
                <a:cubicBezTo>
                  <a:pt x="15253" y="28994"/>
                  <a:pt x="14304" y="29240"/>
                  <a:pt x="13340" y="29240"/>
                </a:cubicBezTo>
                <a:cubicBezTo>
                  <a:pt x="13206" y="29240"/>
                  <a:pt x="13073" y="29235"/>
                  <a:pt x="12939" y="29224"/>
                </a:cubicBezTo>
                <a:cubicBezTo>
                  <a:pt x="11272" y="29094"/>
                  <a:pt x="9605" y="28989"/>
                  <a:pt x="7937" y="28873"/>
                </a:cubicBezTo>
                <a:cubicBezTo>
                  <a:pt x="7904" y="28870"/>
                  <a:pt x="7868" y="28870"/>
                  <a:pt x="7833" y="28870"/>
                </a:cubicBezTo>
                <a:cubicBezTo>
                  <a:pt x="7814" y="28870"/>
                  <a:pt x="7795" y="28870"/>
                  <a:pt x="7776" y="28870"/>
                </a:cubicBezTo>
                <a:cubicBezTo>
                  <a:pt x="7561" y="28870"/>
                  <a:pt x="7350" y="28856"/>
                  <a:pt x="7390" y="28513"/>
                </a:cubicBezTo>
                <a:cubicBezTo>
                  <a:pt x="7429" y="28187"/>
                  <a:pt x="7593" y="27961"/>
                  <a:pt x="7956" y="27841"/>
                </a:cubicBezTo>
                <a:cubicBezTo>
                  <a:pt x="8175" y="27770"/>
                  <a:pt x="8394" y="27747"/>
                  <a:pt x="8611" y="27747"/>
                </a:cubicBezTo>
                <a:cubicBezTo>
                  <a:pt x="8951" y="27747"/>
                  <a:pt x="9289" y="27803"/>
                  <a:pt x="9622" y="27813"/>
                </a:cubicBezTo>
                <a:cubicBezTo>
                  <a:pt x="10381" y="27837"/>
                  <a:pt x="11140" y="27859"/>
                  <a:pt x="11898" y="27859"/>
                </a:cubicBezTo>
                <a:cubicBezTo>
                  <a:pt x="13007" y="27859"/>
                  <a:pt x="14114" y="27812"/>
                  <a:pt x="15214" y="27655"/>
                </a:cubicBezTo>
                <a:cubicBezTo>
                  <a:pt x="15454" y="27620"/>
                  <a:pt x="15696" y="27613"/>
                  <a:pt x="15938" y="27613"/>
                </a:cubicBezTo>
                <a:cubicBezTo>
                  <a:pt x="16115" y="27613"/>
                  <a:pt x="16292" y="27617"/>
                  <a:pt x="16469" y="27617"/>
                </a:cubicBezTo>
                <a:cubicBezTo>
                  <a:pt x="16898" y="27617"/>
                  <a:pt x="17326" y="27594"/>
                  <a:pt x="17742" y="27438"/>
                </a:cubicBezTo>
                <a:cubicBezTo>
                  <a:pt x="17765" y="27430"/>
                  <a:pt x="17787" y="27426"/>
                  <a:pt x="17809" y="27426"/>
                </a:cubicBezTo>
                <a:close/>
                <a:moveTo>
                  <a:pt x="17336" y="29586"/>
                </a:moveTo>
                <a:cubicBezTo>
                  <a:pt x="17613" y="29586"/>
                  <a:pt x="17601" y="29747"/>
                  <a:pt x="17587" y="30360"/>
                </a:cubicBezTo>
                <a:cubicBezTo>
                  <a:pt x="17584" y="30536"/>
                  <a:pt x="17601" y="30724"/>
                  <a:pt x="17658" y="30887"/>
                </a:cubicBezTo>
                <a:cubicBezTo>
                  <a:pt x="17782" y="31233"/>
                  <a:pt x="17667" y="31318"/>
                  <a:pt x="17365" y="31318"/>
                </a:cubicBezTo>
                <a:cubicBezTo>
                  <a:pt x="17345" y="31318"/>
                  <a:pt x="17325" y="31317"/>
                  <a:pt x="17304" y="31317"/>
                </a:cubicBezTo>
                <a:cubicBezTo>
                  <a:pt x="17223" y="31314"/>
                  <a:pt x="17142" y="31313"/>
                  <a:pt x="17061" y="31313"/>
                </a:cubicBezTo>
                <a:cubicBezTo>
                  <a:pt x="16015" y="31313"/>
                  <a:pt x="14967" y="31513"/>
                  <a:pt x="13938" y="31513"/>
                </a:cubicBezTo>
                <a:cubicBezTo>
                  <a:pt x="13847" y="31513"/>
                  <a:pt x="13756" y="31511"/>
                  <a:pt x="13665" y="31508"/>
                </a:cubicBezTo>
                <a:cubicBezTo>
                  <a:pt x="13506" y="31502"/>
                  <a:pt x="13347" y="31499"/>
                  <a:pt x="13188" y="31499"/>
                </a:cubicBezTo>
                <a:cubicBezTo>
                  <a:pt x="12035" y="31499"/>
                  <a:pt x="10890" y="31640"/>
                  <a:pt x="9742" y="31640"/>
                </a:cubicBezTo>
                <a:cubicBezTo>
                  <a:pt x="9429" y="31640"/>
                  <a:pt x="9115" y="31630"/>
                  <a:pt x="8801" y="31603"/>
                </a:cubicBezTo>
                <a:cubicBezTo>
                  <a:pt x="8130" y="31545"/>
                  <a:pt x="7712" y="31166"/>
                  <a:pt x="7709" y="30615"/>
                </a:cubicBezTo>
                <a:cubicBezTo>
                  <a:pt x="7591" y="29970"/>
                  <a:pt x="7874" y="29710"/>
                  <a:pt x="8381" y="29710"/>
                </a:cubicBezTo>
                <a:cubicBezTo>
                  <a:pt x="8437" y="29710"/>
                  <a:pt x="8495" y="29713"/>
                  <a:pt x="8556" y="29719"/>
                </a:cubicBezTo>
                <a:cubicBezTo>
                  <a:pt x="9918" y="29854"/>
                  <a:pt x="11286" y="29926"/>
                  <a:pt x="12640" y="30052"/>
                </a:cubicBezTo>
                <a:cubicBezTo>
                  <a:pt x="12867" y="30073"/>
                  <a:pt x="13092" y="30082"/>
                  <a:pt x="13314" y="30082"/>
                </a:cubicBezTo>
                <a:cubicBezTo>
                  <a:pt x="14480" y="30082"/>
                  <a:pt x="15582" y="29825"/>
                  <a:pt x="16712" y="29664"/>
                </a:cubicBezTo>
                <a:cubicBezTo>
                  <a:pt x="17006" y="29623"/>
                  <a:pt x="17204" y="29586"/>
                  <a:pt x="17336" y="29586"/>
                </a:cubicBezTo>
                <a:close/>
                <a:moveTo>
                  <a:pt x="17494" y="31925"/>
                </a:moveTo>
                <a:cubicBezTo>
                  <a:pt x="17779" y="31925"/>
                  <a:pt x="17592" y="32390"/>
                  <a:pt x="17588" y="32752"/>
                </a:cubicBezTo>
                <a:lnTo>
                  <a:pt x="17587" y="32752"/>
                </a:lnTo>
                <a:cubicBezTo>
                  <a:pt x="17682" y="33109"/>
                  <a:pt x="17716" y="33659"/>
                  <a:pt x="17419" y="33904"/>
                </a:cubicBezTo>
                <a:cubicBezTo>
                  <a:pt x="17350" y="33960"/>
                  <a:pt x="17254" y="33979"/>
                  <a:pt x="17143" y="33979"/>
                </a:cubicBezTo>
                <a:cubicBezTo>
                  <a:pt x="16909" y="33979"/>
                  <a:pt x="16606" y="33894"/>
                  <a:pt x="16347" y="33894"/>
                </a:cubicBezTo>
                <a:cubicBezTo>
                  <a:pt x="16314" y="33894"/>
                  <a:pt x="16282" y="33896"/>
                  <a:pt x="16250" y="33899"/>
                </a:cubicBezTo>
                <a:cubicBezTo>
                  <a:pt x="15691" y="33955"/>
                  <a:pt x="15133" y="33978"/>
                  <a:pt x="14577" y="33978"/>
                </a:cubicBezTo>
                <a:cubicBezTo>
                  <a:pt x="12615" y="33978"/>
                  <a:pt x="10671" y="33687"/>
                  <a:pt x="8721" y="33505"/>
                </a:cubicBezTo>
                <a:cubicBezTo>
                  <a:pt x="8460" y="33480"/>
                  <a:pt x="8118" y="33555"/>
                  <a:pt x="8147" y="33057"/>
                </a:cubicBezTo>
                <a:cubicBezTo>
                  <a:pt x="8171" y="32663"/>
                  <a:pt x="8361" y="32614"/>
                  <a:pt x="8605" y="32614"/>
                </a:cubicBezTo>
                <a:cubicBezTo>
                  <a:pt x="8664" y="32614"/>
                  <a:pt x="8727" y="32617"/>
                  <a:pt x="8791" y="32619"/>
                </a:cubicBezTo>
                <a:cubicBezTo>
                  <a:pt x="9918" y="32647"/>
                  <a:pt x="11047" y="32692"/>
                  <a:pt x="12174" y="32692"/>
                </a:cubicBezTo>
                <a:cubicBezTo>
                  <a:pt x="12354" y="32692"/>
                  <a:pt x="12533" y="32691"/>
                  <a:pt x="12713" y="32689"/>
                </a:cubicBezTo>
                <a:cubicBezTo>
                  <a:pt x="13889" y="32671"/>
                  <a:pt x="15062" y="32566"/>
                  <a:pt x="16236" y="32502"/>
                </a:cubicBezTo>
                <a:cubicBezTo>
                  <a:pt x="16538" y="32486"/>
                  <a:pt x="16761" y="32251"/>
                  <a:pt x="16986" y="32124"/>
                </a:cubicBezTo>
                <a:cubicBezTo>
                  <a:pt x="17233" y="31983"/>
                  <a:pt x="17393" y="31925"/>
                  <a:pt x="17494" y="31925"/>
                </a:cubicBezTo>
                <a:close/>
                <a:moveTo>
                  <a:pt x="11410" y="34923"/>
                </a:moveTo>
                <a:cubicBezTo>
                  <a:pt x="11492" y="34923"/>
                  <a:pt x="11570" y="35105"/>
                  <a:pt x="11654" y="35109"/>
                </a:cubicBezTo>
                <a:cubicBezTo>
                  <a:pt x="12411" y="35151"/>
                  <a:pt x="13161" y="35376"/>
                  <a:pt x="13927" y="35376"/>
                </a:cubicBezTo>
                <a:cubicBezTo>
                  <a:pt x="14242" y="35376"/>
                  <a:pt x="14559" y="35338"/>
                  <a:pt x="14881" y="35234"/>
                </a:cubicBezTo>
                <a:lnTo>
                  <a:pt x="14881" y="35234"/>
                </a:lnTo>
                <a:cubicBezTo>
                  <a:pt x="14541" y="35472"/>
                  <a:pt x="14500" y="35896"/>
                  <a:pt x="14119" y="36120"/>
                </a:cubicBezTo>
                <a:cubicBezTo>
                  <a:pt x="13703" y="36366"/>
                  <a:pt x="13276" y="36490"/>
                  <a:pt x="12864" y="36490"/>
                </a:cubicBezTo>
                <a:cubicBezTo>
                  <a:pt x="12260" y="36490"/>
                  <a:pt x="11686" y="36225"/>
                  <a:pt x="11221" y="35694"/>
                </a:cubicBezTo>
                <a:cubicBezTo>
                  <a:pt x="10941" y="35374"/>
                  <a:pt x="11230" y="35266"/>
                  <a:pt x="11293" y="35083"/>
                </a:cubicBezTo>
                <a:cubicBezTo>
                  <a:pt x="11333" y="34963"/>
                  <a:pt x="11372" y="34923"/>
                  <a:pt x="11410" y="34923"/>
                </a:cubicBezTo>
                <a:close/>
                <a:moveTo>
                  <a:pt x="11219" y="60"/>
                </a:moveTo>
                <a:cubicBezTo>
                  <a:pt x="10143" y="60"/>
                  <a:pt x="9112" y="387"/>
                  <a:pt x="8144" y="743"/>
                </a:cubicBezTo>
                <a:cubicBezTo>
                  <a:pt x="6865" y="1212"/>
                  <a:pt x="5635" y="1799"/>
                  <a:pt x="4496" y="2681"/>
                </a:cubicBezTo>
                <a:cubicBezTo>
                  <a:pt x="3186" y="3695"/>
                  <a:pt x="2136" y="4809"/>
                  <a:pt x="1572" y="6313"/>
                </a:cubicBezTo>
                <a:cubicBezTo>
                  <a:pt x="1366" y="6861"/>
                  <a:pt x="943" y="7234"/>
                  <a:pt x="777" y="7822"/>
                </a:cubicBezTo>
                <a:cubicBezTo>
                  <a:pt x="540" y="8653"/>
                  <a:pt x="585" y="9502"/>
                  <a:pt x="371" y="10319"/>
                </a:cubicBezTo>
                <a:cubicBezTo>
                  <a:pt x="324" y="10495"/>
                  <a:pt x="41" y="10551"/>
                  <a:pt x="126" y="10786"/>
                </a:cubicBezTo>
                <a:cubicBezTo>
                  <a:pt x="343" y="11385"/>
                  <a:pt x="288" y="12043"/>
                  <a:pt x="480" y="12626"/>
                </a:cubicBezTo>
                <a:cubicBezTo>
                  <a:pt x="646" y="13139"/>
                  <a:pt x="0" y="13715"/>
                  <a:pt x="652" y="14135"/>
                </a:cubicBezTo>
                <a:cubicBezTo>
                  <a:pt x="307" y="15409"/>
                  <a:pt x="1831" y="16246"/>
                  <a:pt x="1446" y="17529"/>
                </a:cubicBezTo>
                <a:cubicBezTo>
                  <a:pt x="2152" y="17864"/>
                  <a:pt x="2082" y="18683"/>
                  <a:pt x="2332" y="19229"/>
                </a:cubicBezTo>
                <a:cubicBezTo>
                  <a:pt x="3090" y="20885"/>
                  <a:pt x="4204" y="22317"/>
                  <a:pt x="5056" y="23907"/>
                </a:cubicBezTo>
                <a:cubicBezTo>
                  <a:pt x="5775" y="25245"/>
                  <a:pt x="5641" y="26684"/>
                  <a:pt x="6098" y="28033"/>
                </a:cubicBezTo>
                <a:cubicBezTo>
                  <a:pt x="6360" y="28806"/>
                  <a:pt x="6480" y="29730"/>
                  <a:pt x="6436" y="30592"/>
                </a:cubicBezTo>
                <a:cubicBezTo>
                  <a:pt x="6392" y="31435"/>
                  <a:pt x="6859" y="32174"/>
                  <a:pt x="6704" y="33064"/>
                </a:cubicBezTo>
                <a:cubicBezTo>
                  <a:pt x="6529" y="34065"/>
                  <a:pt x="7463" y="34880"/>
                  <a:pt x="8343" y="34891"/>
                </a:cubicBezTo>
                <a:cubicBezTo>
                  <a:pt x="8345" y="34891"/>
                  <a:pt x="8346" y="34891"/>
                  <a:pt x="8348" y="34891"/>
                </a:cubicBezTo>
                <a:cubicBezTo>
                  <a:pt x="8591" y="34891"/>
                  <a:pt x="8915" y="34721"/>
                  <a:pt x="9185" y="34721"/>
                </a:cubicBezTo>
                <a:cubicBezTo>
                  <a:pt x="9460" y="34721"/>
                  <a:pt x="9679" y="34897"/>
                  <a:pt x="9701" y="35605"/>
                </a:cubicBezTo>
                <a:cubicBezTo>
                  <a:pt x="9734" y="36682"/>
                  <a:pt x="11630" y="37743"/>
                  <a:pt x="12732" y="37906"/>
                </a:cubicBezTo>
                <a:cubicBezTo>
                  <a:pt x="12892" y="37930"/>
                  <a:pt x="13045" y="37941"/>
                  <a:pt x="13191" y="37941"/>
                </a:cubicBezTo>
                <a:cubicBezTo>
                  <a:pt x="14529" y="37941"/>
                  <a:pt x="15282" y="36995"/>
                  <a:pt x="15961" y="36018"/>
                </a:cubicBezTo>
                <a:cubicBezTo>
                  <a:pt x="16261" y="35585"/>
                  <a:pt x="16493" y="35370"/>
                  <a:pt x="16986" y="35280"/>
                </a:cubicBezTo>
                <a:cubicBezTo>
                  <a:pt x="18301" y="35039"/>
                  <a:pt x="18753" y="34684"/>
                  <a:pt x="18845" y="33518"/>
                </a:cubicBezTo>
                <a:cubicBezTo>
                  <a:pt x="18897" y="32881"/>
                  <a:pt x="18864" y="32213"/>
                  <a:pt x="18886" y="31562"/>
                </a:cubicBezTo>
                <a:cubicBezTo>
                  <a:pt x="18926" y="30452"/>
                  <a:pt x="19136" y="29325"/>
                  <a:pt x="19133" y="28241"/>
                </a:cubicBezTo>
                <a:cubicBezTo>
                  <a:pt x="19131" y="27316"/>
                  <a:pt x="19533" y="26497"/>
                  <a:pt x="19466" y="25569"/>
                </a:cubicBezTo>
                <a:cubicBezTo>
                  <a:pt x="19404" y="24732"/>
                  <a:pt x="20231" y="24206"/>
                  <a:pt x="20639" y="23528"/>
                </a:cubicBezTo>
                <a:cubicBezTo>
                  <a:pt x="21681" y="21787"/>
                  <a:pt x="22957" y="20202"/>
                  <a:pt x="23837" y="18346"/>
                </a:cubicBezTo>
                <a:cubicBezTo>
                  <a:pt x="24589" y="16761"/>
                  <a:pt x="25103" y="15194"/>
                  <a:pt x="24883" y="13438"/>
                </a:cubicBezTo>
                <a:cubicBezTo>
                  <a:pt x="24828" y="13009"/>
                  <a:pt x="24579" y="12531"/>
                  <a:pt x="24699" y="12169"/>
                </a:cubicBezTo>
                <a:cubicBezTo>
                  <a:pt x="24956" y="11389"/>
                  <a:pt x="24528" y="10753"/>
                  <a:pt x="24282" y="10168"/>
                </a:cubicBezTo>
                <a:cubicBezTo>
                  <a:pt x="24183" y="9930"/>
                  <a:pt x="24407" y="9286"/>
                  <a:pt x="23806" y="9258"/>
                </a:cubicBezTo>
                <a:cubicBezTo>
                  <a:pt x="24022" y="8359"/>
                  <a:pt x="23391" y="7723"/>
                  <a:pt x="23128" y="6967"/>
                </a:cubicBezTo>
                <a:cubicBezTo>
                  <a:pt x="22992" y="6576"/>
                  <a:pt x="22772" y="6251"/>
                  <a:pt x="22579" y="5909"/>
                </a:cubicBezTo>
                <a:cubicBezTo>
                  <a:pt x="21997" y="4876"/>
                  <a:pt x="21193" y="3970"/>
                  <a:pt x="20286" y="3270"/>
                </a:cubicBezTo>
                <a:cubicBezTo>
                  <a:pt x="19589" y="2731"/>
                  <a:pt x="18831" y="2191"/>
                  <a:pt x="18055" y="1715"/>
                </a:cubicBezTo>
                <a:cubicBezTo>
                  <a:pt x="17112" y="1136"/>
                  <a:pt x="16118" y="803"/>
                  <a:pt x="15126" y="431"/>
                </a:cubicBezTo>
                <a:cubicBezTo>
                  <a:pt x="13979" y="1"/>
                  <a:pt x="12736" y="251"/>
                  <a:pt x="11548" y="71"/>
                </a:cubicBezTo>
                <a:cubicBezTo>
                  <a:pt x="11438" y="64"/>
                  <a:pt x="11328" y="60"/>
                  <a:pt x="11219" y="6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5" name="Google Shape;2025;p308"/>
          <p:cNvSpPr txBox="1"/>
          <p:nvPr/>
        </p:nvSpPr>
        <p:spPr>
          <a:xfrm>
            <a:off x="438600" y="43326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https://angular.io/api/common/DatePipe</a:t>
            </a:r>
            <a:endParaRPr sz="1100"/>
          </a:p>
        </p:txBody>
      </p:sp>
      <p:grpSp>
        <p:nvGrpSpPr>
          <p:cNvPr id="2026" name="Google Shape;2026;p308"/>
          <p:cNvGrpSpPr/>
          <p:nvPr/>
        </p:nvGrpSpPr>
        <p:grpSpPr>
          <a:xfrm>
            <a:off x="241792" y="4393157"/>
            <a:ext cx="244312" cy="232974"/>
            <a:chOff x="6659725" y="3808035"/>
            <a:chExt cx="367608" cy="350548"/>
          </a:xfrm>
        </p:grpSpPr>
        <p:sp>
          <p:nvSpPr>
            <p:cNvPr id="2027" name="Google Shape;2027;p308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08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9" name="Google Shape;2029;p308"/>
          <p:cNvSpPr txBox="1"/>
          <p:nvPr>
            <p:ph idx="3" type="body"/>
          </p:nvPr>
        </p:nvSpPr>
        <p:spPr>
          <a:xfrm>
            <a:off x="237225" y="2322005"/>
            <a:ext cx="4996200" cy="1809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No other modules needed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Easy to configure with</a:t>
            </a:r>
            <a:b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Parameters and format</a:t>
            </a:r>
            <a:b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options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30" name="Google Shape;2030;p308"/>
          <p:cNvSpPr txBox="1"/>
          <p:nvPr/>
        </p:nvSpPr>
        <p:spPr>
          <a:xfrm>
            <a:off x="4117975" y="1167100"/>
            <a:ext cx="4767600" cy="29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Component }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@angular/core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@</a:t>
            </a:r>
            <a:r>
              <a:rPr lang="en" sz="11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Component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selector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'lucio</a:t>
            </a:r>
            <a:r>
              <a:rPr lang="en" sz="11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-birthday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template</a:t>
            </a:r>
            <a:r>
              <a:rPr lang="en" sz="9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9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`Lucio's birthday is {{ birthday | date:' MMMM, d' }}`,</a:t>
            </a:r>
            <a:endParaRPr sz="9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LucioBirthdayComponent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birthday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1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Date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1982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1</a:t>
            </a:r>
            <a:r>
              <a:rPr lang="en" sz="11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13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" sz="11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December 13, 1982 </a:t>
            </a:r>
            <a:endParaRPr sz="11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</p:txBody>
      </p:sp>
      <p:cxnSp>
        <p:nvCxnSpPr>
          <p:cNvPr id="2031" name="Google Shape;2031;p308"/>
          <p:cNvCxnSpPr/>
          <p:nvPr/>
        </p:nvCxnSpPr>
        <p:spPr>
          <a:xfrm flipH="1">
            <a:off x="8018150" y="1259250"/>
            <a:ext cx="1175400" cy="943800"/>
          </a:xfrm>
          <a:prstGeom prst="straightConnector1">
            <a:avLst/>
          </a:prstGeom>
          <a:noFill/>
          <a:ln cap="flat" cmpd="sng" w="76200">
            <a:solidFill>
              <a:srgbClr val="FFC107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032" name="Google Shape;2032;p3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550" y="4044477"/>
            <a:ext cx="196800" cy="288172"/>
          </a:xfrm>
          <a:prstGeom prst="rect">
            <a:avLst/>
          </a:prstGeom>
          <a:noFill/>
          <a:ln>
            <a:noFill/>
          </a:ln>
        </p:spPr>
      </p:pic>
      <p:sp>
        <p:nvSpPr>
          <p:cNvPr id="2033" name="Google Shape;2033;p308"/>
          <p:cNvSpPr txBox="1"/>
          <p:nvPr/>
        </p:nvSpPr>
        <p:spPr>
          <a:xfrm>
            <a:off x="438600" y="4003913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6"/>
              </a:rPr>
              <a:t>https://bit.ly/3jFcnBd</a:t>
            </a:r>
            <a:endParaRPr sz="1200"/>
          </a:p>
        </p:txBody>
      </p:sp>
      <p:sp>
        <p:nvSpPr>
          <p:cNvPr id="2034" name="Google Shape;2034;p308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7"/>
              </a:rPr>
              <a:t>@lucianomurruni</a:t>
            </a:r>
            <a:endParaRPr sz="1000"/>
          </a:p>
        </p:txBody>
      </p:sp>
      <p:grpSp>
        <p:nvGrpSpPr>
          <p:cNvPr id="2035" name="Google Shape;2035;p308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036" name="Google Shape;2036;p308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08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2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p309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Create your custom pipe</a:t>
            </a:r>
            <a:endParaRPr/>
          </a:p>
        </p:txBody>
      </p:sp>
      <p:grpSp>
        <p:nvGrpSpPr>
          <p:cNvPr id="2043" name="Google Shape;2043;p309"/>
          <p:cNvGrpSpPr/>
          <p:nvPr/>
        </p:nvGrpSpPr>
        <p:grpSpPr>
          <a:xfrm>
            <a:off x="600658" y="1095182"/>
            <a:ext cx="376665" cy="523133"/>
            <a:chOff x="5296498" y="2625712"/>
            <a:chExt cx="449535" cy="624338"/>
          </a:xfrm>
        </p:grpSpPr>
        <p:sp>
          <p:nvSpPr>
            <p:cNvPr id="2044" name="Google Shape;2044;p309"/>
            <p:cNvSpPr/>
            <p:nvPr/>
          </p:nvSpPr>
          <p:spPr>
            <a:xfrm>
              <a:off x="5296498" y="2695175"/>
              <a:ext cx="449535" cy="451490"/>
            </a:xfrm>
            <a:custGeom>
              <a:rect b="b" l="l" r="r" t="t"/>
              <a:pathLst>
                <a:path extrusionOk="0" h="35797" w="35642">
                  <a:moveTo>
                    <a:pt x="19567" y="869"/>
                  </a:moveTo>
                  <a:cubicBezTo>
                    <a:pt x="20117" y="869"/>
                    <a:pt x="20387" y="1246"/>
                    <a:pt x="20393" y="2075"/>
                  </a:cubicBezTo>
                  <a:cubicBezTo>
                    <a:pt x="20245" y="2531"/>
                    <a:pt x="20384" y="3075"/>
                    <a:pt x="20432" y="3620"/>
                  </a:cubicBezTo>
                  <a:cubicBezTo>
                    <a:pt x="20471" y="4083"/>
                    <a:pt x="20602" y="4511"/>
                    <a:pt x="21144" y="4612"/>
                  </a:cubicBezTo>
                  <a:cubicBezTo>
                    <a:pt x="22602" y="4883"/>
                    <a:pt x="23831" y="5693"/>
                    <a:pt x="25133" y="6322"/>
                  </a:cubicBezTo>
                  <a:cubicBezTo>
                    <a:pt x="25366" y="6434"/>
                    <a:pt x="25554" y="6520"/>
                    <a:pt x="25751" y="6520"/>
                  </a:cubicBezTo>
                  <a:cubicBezTo>
                    <a:pt x="25920" y="6520"/>
                    <a:pt x="26096" y="6458"/>
                    <a:pt x="26314" y="6297"/>
                  </a:cubicBezTo>
                  <a:cubicBezTo>
                    <a:pt x="26920" y="5849"/>
                    <a:pt x="27697" y="5639"/>
                    <a:pt x="28366" y="5266"/>
                  </a:cubicBezTo>
                  <a:cubicBezTo>
                    <a:pt x="28522" y="5179"/>
                    <a:pt x="28664" y="5142"/>
                    <a:pt x="28792" y="5142"/>
                  </a:cubicBezTo>
                  <a:cubicBezTo>
                    <a:pt x="29084" y="5142"/>
                    <a:pt x="29309" y="5332"/>
                    <a:pt x="29486" y="5563"/>
                  </a:cubicBezTo>
                  <a:cubicBezTo>
                    <a:pt x="29929" y="6142"/>
                    <a:pt x="30259" y="6807"/>
                    <a:pt x="30690" y="7398"/>
                  </a:cubicBezTo>
                  <a:cubicBezTo>
                    <a:pt x="31051" y="7893"/>
                    <a:pt x="30911" y="8326"/>
                    <a:pt x="30579" y="8699"/>
                  </a:cubicBezTo>
                  <a:cubicBezTo>
                    <a:pt x="30276" y="9043"/>
                    <a:pt x="29915" y="9377"/>
                    <a:pt x="29511" y="9583"/>
                  </a:cubicBezTo>
                  <a:cubicBezTo>
                    <a:pt x="29021" y="9830"/>
                    <a:pt x="29044" y="10199"/>
                    <a:pt x="29150" y="10575"/>
                  </a:cubicBezTo>
                  <a:cubicBezTo>
                    <a:pt x="29363" y="11329"/>
                    <a:pt x="29612" y="12078"/>
                    <a:pt x="29896" y="12807"/>
                  </a:cubicBezTo>
                  <a:cubicBezTo>
                    <a:pt x="30007" y="13090"/>
                    <a:pt x="30271" y="13293"/>
                    <a:pt x="30575" y="13422"/>
                  </a:cubicBezTo>
                  <a:cubicBezTo>
                    <a:pt x="31534" y="13829"/>
                    <a:pt x="32483" y="14262"/>
                    <a:pt x="33446" y="14662"/>
                  </a:cubicBezTo>
                  <a:cubicBezTo>
                    <a:pt x="33656" y="14749"/>
                    <a:pt x="33681" y="14873"/>
                    <a:pt x="33742" y="15063"/>
                  </a:cubicBezTo>
                  <a:cubicBezTo>
                    <a:pt x="34083" y="16125"/>
                    <a:pt x="33978" y="17252"/>
                    <a:pt x="34255" y="18328"/>
                  </a:cubicBezTo>
                  <a:cubicBezTo>
                    <a:pt x="34344" y="18672"/>
                    <a:pt x="34261" y="19132"/>
                    <a:pt x="33605" y="19314"/>
                  </a:cubicBezTo>
                  <a:cubicBezTo>
                    <a:pt x="32734" y="19556"/>
                    <a:pt x="31945" y="20103"/>
                    <a:pt x="31122" y="20518"/>
                  </a:cubicBezTo>
                  <a:cubicBezTo>
                    <a:pt x="30645" y="20758"/>
                    <a:pt x="30698" y="21274"/>
                    <a:pt x="30508" y="21668"/>
                  </a:cubicBezTo>
                  <a:cubicBezTo>
                    <a:pt x="29694" y="23351"/>
                    <a:pt x="29595" y="24952"/>
                    <a:pt x="30808" y="26532"/>
                  </a:cubicBezTo>
                  <a:cubicBezTo>
                    <a:pt x="31058" y="26859"/>
                    <a:pt x="31096" y="27388"/>
                    <a:pt x="31332" y="27789"/>
                  </a:cubicBezTo>
                  <a:cubicBezTo>
                    <a:pt x="31581" y="28216"/>
                    <a:pt x="31132" y="28317"/>
                    <a:pt x="30936" y="28443"/>
                  </a:cubicBezTo>
                  <a:cubicBezTo>
                    <a:pt x="30156" y="28947"/>
                    <a:pt x="29302" y="29345"/>
                    <a:pt x="28807" y="30199"/>
                  </a:cubicBezTo>
                  <a:cubicBezTo>
                    <a:pt x="28685" y="30410"/>
                    <a:pt x="28532" y="30510"/>
                    <a:pt x="28375" y="30510"/>
                  </a:cubicBezTo>
                  <a:cubicBezTo>
                    <a:pt x="28232" y="30510"/>
                    <a:pt x="28087" y="30428"/>
                    <a:pt x="27958" y="30274"/>
                  </a:cubicBezTo>
                  <a:cubicBezTo>
                    <a:pt x="27526" y="29753"/>
                    <a:pt x="26889" y="29622"/>
                    <a:pt x="26336" y="29345"/>
                  </a:cubicBezTo>
                  <a:cubicBezTo>
                    <a:pt x="26226" y="29290"/>
                    <a:pt x="26124" y="29268"/>
                    <a:pt x="26028" y="29268"/>
                  </a:cubicBezTo>
                  <a:cubicBezTo>
                    <a:pt x="25618" y="29268"/>
                    <a:pt x="25303" y="29678"/>
                    <a:pt x="24926" y="29809"/>
                  </a:cubicBezTo>
                  <a:cubicBezTo>
                    <a:pt x="23770" y="30208"/>
                    <a:pt x="22681" y="30804"/>
                    <a:pt x="21524" y="31201"/>
                  </a:cubicBezTo>
                  <a:cubicBezTo>
                    <a:pt x="20911" y="31409"/>
                    <a:pt x="20600" y="31730"/>
                    <a:pt x="20723" y="32308"/>
                  </a:cubicBezTo>
                  <a:cubicBezTo>
                    <a:pt x="20805" y="32693"/>
                    <a:pt x="20695" y="33041"/>
                    <a:pt x="20710" y="33405"/>
                  </a:cubicBezTo>
                  <a:cubicBezTo>
                    <a:pt x="20739" y="34065"/>
                    <a:pt x="20339" y="34397"/>
                    <a:pt x="19730" y="34397"/>
                  </a:cubicBezTo>
                  <a:cubicBezTo>
                    <a:pt x="19615" y="34397"/>
                    <a:pt x="19493" y="34386"/>
                    <a:pt x="19365" y="34362"/>
                  </a:cubicBezTo>
                  <a:cubicBezTo>
                    <a:pt x="19307" y="34351"/>
                    <a:pt x="19251" y="34346"/>
                    <a:pt x="19195" y="34346"/>
                  </a:cubicBezTo>
                  <a:cubicBezTo>
                    <a:pt x="18749" y="34346"/>
                    <a:pt x="18350" y="34655"/>
                    <a:pt x="17915" y="34763"/>
                  </a:cubicBezTo>
                  <a:cubicBezTo>
                    <a:pt x="17650" y="34830"/>
                    <a:pt x="17416" y="34866"/>
                    <a:pt x="17213" y="34866"/>
                  </a:cubicBezTo>
                  <a:cubicBezTo>
                    <a:pt x="16641" y="34866"/>
                    <a:pt x="16312" y="34573"/>
                    <a:pt x="16201" y="33827"/>
                  </a:cubicBezTo>
                  <a:cubicBezTo>
                    <a:pt x="16093" y="33099"/>
                    <a:pt x="15599" y="32508"/>
                    <a:pt x="15585" y="31747"/>
                  </a:cubicBezTo>
                  <a:cubicBezTo>
                    <a:pt x="15582" y="31633"/>
                    <a:pt x="15386" y="31249"/>
                    <a:pt x="15023" y="31114"/>
                  </a:cubicBezTo>
                  <a:cubicBezTo>
                    <a:pt x="14161" y="30795"/>
                    <a:pt x="13369" y="30283"/>
                    <a:pt x="12528" y="29933"/>
                  </a:cubicBezTo>
                  <a:cubicBezTo>
                    <a:pt x="12180" y="29788"/>
                    <a:pt x="11820" y="29717"/>
                    <a:pt x="11461" y="29717"/>
                  </a:cubicBezTo>
                  <a:cubicBezTo>
                    <a:pt x="10863" y="29717"/>
                    <a:pt x="10265" y="29914"/>
                    <a:pt x="9718" y="30299"/>
                  </a:cubicBezTo>
                  <a:cubicBezTo>
                    <a:pt x="9524" y="30437"/>
                    <a:pt x="9302" y="30540"/>
                    <a:pt x="9112" y="30683"/>
                  </a:cubicBezTo>
                  <a:cubicBezTo>
                    <a:pt x="8605" y="31064"/>
                    <a:pt x="8250" y="31259"/>
                    <a:pt x="7917" y="31259"/>
                  </a:cubicBezTo>
                  <a:cubicBezTo>
                    <a:pt x="7550" y="31259"/>
                    <a:pt x="7209" y="31022"/>
                    <a:pt x="6721" y="30540"/>
                  </a:cubicBezTo>
                  <a:cubicBezTo>
                    <a:pt x="6316" y="30141"/>
                    <a:pt x="5892" y="29762"/>
                    <a:pt x="5461" y="29392"/>
                  </a:cubicBezTo>
                  <a:cubicBezTo>
                    <a:pt x="5192" y="29161"/>
                    <a:pt x="5240" y="28941"/>
                    <a:pt x="5422" y="28706"/>
                  </a:cubicBezTo>
                  <a:cubicBezTo>
                    <a:pt x="5831" y="28174"/>
                    <a:pt x="5851" y="27516"/>
                    <a:pt x="6050" y="26921"/>
                  </a:cubicBezTo>
                  <a:cubicBezTo>
                    <a:pt x="6463" y="25697"/>
                    <a:pt x="5815" y="24793"/>
                    <a:pt x="5562" y="23732"/>
                  </a:cubicBezTo>
                  <a:cubicBezTo>
                    <a:pt x="5358" y="22881"/>
                    <a:pt x="4818" y="22074"/>
                    <a:pt x="4994" y="21119"/>
                  </a:cubicBezTo>
                  <a:cubicBezTo>
                    <a:pt x="5059" y="20761"/>
                    <a:pt x="4772" y="20392"/>
                    <a:pt x="4462" y="20346"/>
                  </a:cubicBezTo>
                  <a:cubicBezTo>
                    <a:pt x="3658" y="20224"/>
                    <a:pt x="3042" y="19664"/>
                    <a:pt x="2245" y="19524"/>
                  </a:cubicBezTo>
                  <a:cubicBezTo>
                    <a:pt x="1544" y="19403"/>
                    <a:pt x="974" y="17963"/>
                    <a:pt x="1268" y="17166"/>
                  </a:cubicBezTo>
                  <a:cubicBezTo>
                    <a:pt x="1346" y="16956"/>
                    <a:pt x="1360" y="16763"/>
                    <a:pt x="1373" y="16559"/>
                  </a:cubicBezTo>
                  <a:cubicBezTo>
                    <a:pt x="1446" y="15203"/>
                    <a:pt x="1447" y="15209"/>
                    <a:pt x="2734" y="14767"/>
                  </a:cubicBezTo>
                  <a:cubicBezTo>
                    <a:pt x="2857" y="14725"/>
                    <a:pt x="2982" y="14712"/>
                    <a:pt x="3108" y="14712"/>
                  </a:cubicBezTo>
                  <a:cubicBezTo>
                    <a:pt x="3302" y="14712"/>
                    <a:pt x="3498" y="14742"/>
                    <a:pt x="3693" y="14742"/>
                  </a:cubicBezTo>
                  <a:cubicBezTo>
                    <a:pt x="3873" y="14742"/>
                    <a:pt x="4053" y="14716"/>
                    <a:pt x="4229" y="14616"/>
                  </a:cubicBezTo>
                  <a:cubicBezTo>
                    <a:pt x="4551" y="14433"/>
                    <a:pt x="4919" y="14347"/>
                    <a:pt x="5311" y="14319"/>
                  </a:cubicBezTo>
                  <a:cubicBezTo>
                    <a:pt x="5909" y="14277"/>
                    <a:pt x="5630" y="13739"/>
                    <a:pt x="5767" y="13425"/>
                  </a:cubicBezTo>
                  <a:cubicBezTo>
                    <a:pt x="6004" y="12876"/>
                    <a:pt x="6033" y="12249"/>
                    <a:pt x="6441" y="11757"/>
                  </a:cubicBezTo>
                  <a:cubicBezTo>
                    <a:pt x="6771" y="11356"/>
                    <a:pt x="6746" y="10927"/>
                    <a:pt x="6442" y="10457"/>
                  </a:cubicBezTo>
                  <a:cubicBezTo>
                    <a:pt x="5971" y="9726"/>
                    <a:pt x="5388" y="9083"/>
                    <a:pt x="4784" y="8487"/>
                  </a:cubicBezTo>
                  <a:cubicBezTo>
                    <a:pt x="4272" y="7979"/>
                    <a:pt x="4428" y="7582"/>
                    <a:pt x="4734" y="7178"/>
                  </a:cubicBezTo>
                  <a:cubicBezTo>
                    <a:pt x="5176" y="6594"/>
                    <a:pt x="5778" y="6162"/>
                    <a:pt x="6232" y="5560"/>
                  </a:cubicBezTo>
                  <a:cubicBezTo>
                    <a:pt x="6374" y="5372"/>
                    <a:pt x="6538" y="5299"/>
                    <a:pt x="6706" y="5299"/>
                  </a:cubicBezTo>
                  <a:cubicBezTo>
                    <a:pt x="7059" y="5299"/>
                    <a:pt x="7435" y="5617"/>
                    <a:pt x="7685" y="5860"/>
                  </a:cubicBezTo>
                  <a:cubicBezTo>
                    <a:pt x="8166" y="6328"/>
                    <a:pt x="8947" y="6319"/>
                    <a:pt x="9292" y="6960"/>
                  </a:cubicBezTo>
                  <a:cubicBezTo>
                    <a:pt x="9307" y="6988"/>
                    <a:pt x="9392" y="7004"/>
                    <a:pt x="9467" y="7004"/>
                  </a:cubicBezTo>
                  <a:cubicBezTo>
                    <a:pt x="9523" y="7004"/>
                    <a:pt x="9573" y="6995"/>
                    <a:pt x="9588" y="6975"/>
                  </a:cubicBezTo>
                  <a:cubicBezTo>
                    <a:pt x="10173" y="6185"/>
                    <a:pt x="11386" y="6446"/>
                    <a:pt x="11915" y="5571"/>
                  </a:cubicBezTo>
                  <a:cubicBezTo>
                    <a:pt x="11952" y="5510"/>
                    <a:pt x="12021" y="5496"/>
                    <a:pt x="12085" y="5496"/>
                  </a:cubicBezTo>
                  <a:cubicBezTo>
                    <a:pt x="12146" y="5496"/>
                    <a:pt x="12202" y="5509"/>
                    <a:pt x="12225" y="5509"/>
                  </a:cubicBezTo>
                  <a:cubicBezTo>
                    <a:pt x="12229" y="5509"/>
                    <a:pt x="12232" y="5508"/>
                    <a:pt x="12234" y="5507"/>
                  </a:cubicBezTo>
                  <a:cubicBezTo>
                    <a:pt x="12741" y="5068"/>
                    <a:pt x="13438" y="5062"/>
                    <a:pt x="14015" y="4745"/>
                  </a:cubicBezTo>
                  <a:cubicBezTo>
                    <a:pt x="14570" y="4441"/>
                    <a:pt x="15339" y="4508"/>
                    <a:pt x="15498" y="3691"/>
                  </a:cubicBezTo>
                  <a:cubicBezTo>
                    <a:pt x="15644" y="2931"/>
                    <a:pt x="15998" y="2263"/>
                    <a:pt x="16264" y="1556"/>
                  </a:cubicBezTo>
                  <a:cubicBezTo>
                    <a:pt x="16447" y="1071"/>
                    <a:pt x="16735" y="931"/>
                    <a:pt x="17039" y="931"/>
                  </a:cubicBezTo>
                  <a:cubicBezTo>
                    <a:pt x="17187" y="931"/>
                    <a:pt x="17340" y="965"/>
                    <a:pt x="17486" y="1008"/>
                  </a:cubicBezTo>
                  <a:cubicBezTo>
                    <a:pt x="17704" y="1072"/>
                    <a:pt x="17913" y="1098"/>
                    <a:pt x="18116" y="1098"/>
                  </a:cubicBezTo>
                  <a:cubicBezTo>
                    <a:pt x="18448" y="1098"/>
                    <a:pt x="18767" y="1029"/>
                    <a:pt x="19093" y="941"/>
                  </a:cubicBezTo>
                  <a:cubicBezTo>
                    <a:pt x="19269" y="893"/>
                    <a:pt x="19427" y="869"/>
                    <a:pt x="19567" y="869"/>
                  </a:cubicBezTo>
                  <a:close/>
                  <a:moveTo>
                    <a:pt x="19696" y="1"/>
                  </a:moveTo>
                  <a:cubicBezTo>
                    <a:pt x="19195" y="1"/>
                    <a:pt x="18694" y="53"/>
                    <a:pt x="18188" y="53"/>
                  </a:cubicBezTo>
                  <a:cubicBezTo>
                    <a:pt x="18034" y="53"/>
                    <a:pt x="17880" y="48"/>
                    <a:pt x="17725" y="36"/>
                  </a:cubicBezTo>
                  <a:cubicBezTo>
                    <a:pt x="17585" y="24"/>
                    <a:pt x="17449" y="19"/>
                    <a:pt x="17317" y="19"/>
                  </a:cubicBezTo>
                  <a:cubicBezTo>
                    <a:pt x="16047" y="19"/>
                    <a:pt x="15151" y="563"/>
                    <a:pt x="14872" y="2094"/>
                  </a:cubicBezTo>
                  <a:cubicBezTo>
                    <a:pt x="14759" y="2718"/>
                    <a:pt x="14667" y="3579"/>
                    <a:pt x="13774" y="3824"/>
                  </a:cubicBezTo>
                  <a:cubicBezTo>
                    <a:pt x="13245" y="3968"/>
                    <a:pt x="12749" y="4256"/>
                    <a:pt x="12256" y="4418"/>
                  </a:cubicBezTo>
                  <a:cubicBezTo>
                    <a:pt x="11470" y="4676"/>
                    <a:pt x="11000" y="5409"/>
                    <a:pt x="10180" y="5555"/>
                  </a:cubicBezTo>
                  <a:cubicBezTo>
                    <a:pt x="9866" y="5611"/>
                    <a:pt x="9771" y="5944"/>
                    <a:pt x="9700" y="6345"/>
                  </a:cubicBezTo>
                  <a:cubicBezTo>
                    <a:pt x="9505" y="6084"/>
                    <a:pt x="9389" y="5941"/>
                    <a:pt x="9288" y="5790"/>
                  </a:cubicBezTo>
                  <a:cubicBezTo>
                    <a:pt x="8847" y="5129"/>
                    <a:pt x="8376" y="4494"/>
                    <a:pt x="7584" y="4231"/>
                  </a:cubicBezTo>
                  <a:cubicBezTo>
                    <a:pt x="7282" y="4131"/>
                    <a:pt x="6902" y="4017"/>
                    <a:pt x="6583" y="4017"/>
                  </a:cubicBezTo>
                  <a:cubicBezTo>
                    <a:pt x="6368" y="4017"/>
                    <a:pt x="6180" y="4069"/>
                    <a:pt x="6064" y="4213"/>
                  </a:cubicBezTo>
                  <a:cubicBezTo>
                    <a:pt x="5490" y="4923"/>
                    <a:pt x="4678" y="5396"/>
                    <a:pt x="4196" y="6163"/>
                  </a:cubicBezTo>
                  <a:cubicBezTo>
                    <a:pt x="3770" y="6843"/>
                    <a:pt x="3087" y="7363"/>
                    <a:pt x="3420" y="8444"/>
                  </a:cubicBezTo>
                  <a:cubicBezTo>
                    <a:pt x="3636" y="9144"/>
                    <a:pt x="4280" y="9268"/>
                    <a:pt x="4521" y="9839"/>
                  </a:cubicBezTo>
                  <a:cubicBezTo>
                    <a:pt x="4730" y="10326"/>
                    <a:pt x="5321" y="10647"/>
                    <a:pt x="5341" y="11228"/>
                  </a:cubicBezTo>
                  <a:cubicBezTo>
                    <a:pt x="5389" y="12679"/>
                    <a:pt x="4431" y="13695"/>
                    <a:pt x="3014" y="13695"/>
                  </a:cubicBezTo>
                  <a:cubicBezTo>
                    <a:pt x="2972" y="13695"/>
                    <a:pt x="2930" y="13694"/>
                    <a:pt x="2888" y="13692"/>
                  </a:cubicBezTo>
                  <a:cubicBezTo>
                    <a:pt x="2838" y="13690"/>
                    <a:pt x="2790" y="13689"/>
                    <a:pt x="2742" y="13689"/>
                  </a:cubicBezTo>
                  <a:cubicBezTo>
                    <a:pt x="1372" y="13689"/>
                    <a:pt x="515" y="14541"/>
                    <a:pt x="363" y="15975"/>
                  </a:cubicBezTo>
                  <a:cubicBezTo>
                    <a:pt x="291" y="16659"/>
                    <a:pt x="511" y="17320"/>
                    <a:pt x="329" y="18031"/>
                  </a:cubicBezTo>
                  <a:cubicBezTo>
                    <a:pt x="223" y="18440"/>
                    <a:pt x="0" y="19089"/>
                    <a:pt x="377" y="19467"/>
                  </a:cubicBezTo>
                  <a:cubicBezTo>
                    <a:pt x="758" y="19848"/>
                    <a:pt x="1215" y="20282"/>
                    <a:pt x="1766" y="20361"/>
                  </a:cubicBezTo>
                  <a:cubicBezTo>
                    <a:pt x="2465" y="20462"/>
                    <a:pt x="3025" y="20819"/>
                    <a:pt x="3599" y="21139"/>
                  </a:cubicBezTo>
                  <a:cubicBezTo>
                    <a:pt x="3894" y="21304"/>
                    <a:pt x="4185" y="21584"/>
                    <a:pt x="4221" y="22007"/>
                  </a:cubicBezTo>
                  <a:cubicBezTo>
                    <a:pt x="4272" y="22597"/>
                    <a:pt x="4464" y="23165"/>
                    <a:pt x="4580" y="23735"/>
                  </a:cubicBezTo>
                  <a:cubicBezTo>
                    <a:pt x="4694" y="24289"/>
                    <a:pt x="5140" y="24551"/>
                    <a:pt x="5311" y="25017"/>
                  </a:cubicBezTo>
                  <a:cubicBezTo>
                    <a:pt x="5668" y="25988"/>
                    <a:pt x="5070" y="26732"/>
                    <a:pt x="4728" y="27522"/>
                  </a:cubicBezTo>
                  <a:cubicBezTo>
                    <a:pt x="4054" y="29087"/>
                    <a:pt x="4011" y="29099"/>
                    <a:pt x="5153" y="30264"/>
                  </a:cubicBezTo>
                  <a:cubicBezTo>
                    <a:pt x="5803" y="30927"/>
                    <a:pt x="6495" y="31571"/>
                    <a:pt x="7254" y="32100"/>
                  </a:cubicBezTo>
                  <a:cubicBezTo>
                    <a:pt x="7452" y="32239"/>
                    <a:pt x="7734" y="32386"/>
                    <a:pt x="8020" y="32386"/>
                  </a:cubicBezTo>
                  <a:cubicBezTo>
                    <a:pt x="8207" y="32386"/>
                    <a:pt x="8396" y="32323"/>
                    <a:pt x="8566" y="32156"/>
                  </a:cubicBezTo>
                  <a:cubicBezTo>
                    <a:pt x="8959" y="31766"/>
                    <a:pt x="9470" y="31644"/>
                    <a:pt x="9933" y="31405"/>
                  </a:cubicBezTo>
                  <a:cubicBezTo>
                    <a:pt x="10510" y="31107"/>
                    <a:pt x="11061" y="30830"/>
                    <a:pt x="11627" y="30830"/>
                  </a:cubicBezTo>
                  <a:cubicBezTo>
                    <a:pt x="12004" y="30830"/>
                    <a:pt x="12387" y="30952"/>
                    <a:pt x="12789" y="31272"/>
                  </a:cubicBezTo>
                  <a:cubicBezTo>
                    <a:pt x="12937" y="31389"/>
                    <a:pt x="13212" y="31328"/>
                    <a:pt x="13394" y="31419"/>
                  </a:cubicBezTo>
                  <a:cubicBezTo>
                    <a:pt x="13877" y="31654"/>
                    <a:pt x="14700" y="31640"/>
                    <a:pt x="14808" y="32080"/>
                  </a:cubicBezTo>
                  <a:cubicBezTo>
                    <a:pt x="15036" y="32991"/>
                    <a:pt x="15328" y="33890"/>
                    <a:pt x="15645" y="34754"/>
                  </a:cubicBezTo>
                  <a:cubicBezTo>
                    <a:pt x="15952" y="35590"/>
                    <a:pt x="16078" y="35796"/>
                    <a:pt x="16600" y="35796"/>
                  </a:cubicBezTo>
                  <a:cubicBezTo>
                    <a:pt x="16785" y="35796"/>
                    <a:pt x="17021" y="35770"/>
                    <a:pt x="17333" y="35737"/>
                  </a:cubicBezTo>
                  <a:cubicBezTo>
                    <a:pt x="17655" y="35702"/>
                    <a:pt x="17937" y="35511"/>
                    <a:pt x="18218" y="35511"/>
                  </a:cubicBezTo>
                  <a:cubicBezTo>
                    <a:pt x="18240" y="35511"/>
                    <a:pt x="18262" y="35512"/>
                    <a:pt x="18284" y="35515"/>
                  </a:cubicBezTo>
                  <a:cubicBezTo>
                    <a:pt x="18387" y="35526"/>
                    <a:pt x="18490" y="35531"/>
                    <a:pt x="18593" y="35531"/>
                  </a:cubicBezTo>
                  <a:cubicBezTo>
                    <a:pt x="19029" y="35531"/>
                    <a:pt x="19460" y="35447"/>
                    <a:pt x="19896" y="35447"/>
                  </a:cubicBezTo>
                  <a:cubicBezTo>
                    <a:pt x="20057" y="35447"/>
                    <a:pt x="20218" y="35459"/>
                    <a:pt x="20381" y="35490"/>
                  </a:cubicBezTo>
                  <a:cubicBezTo>
                    <a:pt x="20438" y="35501"/>
                    <a:pt x="20492" y="35506"/>
                    <a:pt x="20542" y="35506"/>
                  </a:cubicBezTo>
                  <a:cubicBezTo>
                    <a:pt x="20962" y="35506"/>
                    <a:pt x="21172" y="35147"/>
                    <a:pt x="21236" y="34759"/>
                  </a:cubicBezTo>
                  <a:cubicBezTo>
                    <a:pt x="21379" y="33895"/>
                    <a:pt x="21605" y="33036"/>
                    <a:pt x="21535" y="32148"/>
                  </a:cubicBezTo>
                  <a:cubicBezTo>
                    <a:pt x="21518" y="31930"/>
                    <a:pt x="21516" y="31836"/>
                    <a:pt x="21830" y="31755"/>
                  </a:cubicBezTo>
                  <a:cubicBezTo>
                    <a:pt x="22711" y="31531"/>
                    <a:pt x="23521" y="31070"/>
                    <a:pt x="24371" y="30764"/>
                  </a:cubicBezTo>
                  <a:cubicBezTo>
                    <a:pt x="24794" y="30611"/>
                    <a:pt x="25189" y="30204"/>
                    <a:pt x="25669" y="30204"/>
                  </a:cubicBezTo>
                  <a:cubicBezTo>
                    <a:pt x="25796" y="30204"/>
                    <a:pt x="25929" y="30233"/>
                    <a:pt x="26070" y="30302"/>
                  </a:cubicBezTo>
                  <a:cubicBezTo>
                    <a:pt x="26714" y="30617"/>
                    <a:pt x="27404" y="30863"/>
                    <a:pt x="27919" y="31400"/>
                  </a:cubicBezTo>
                  <a:cubicBezTo>
                    <a:pt x="28120" y="31609"/>
                    <a:pt x="28334" y="31706"/>
                    <a:pt x="28537" y="31706"/>
                  </a:cubicBezTo>
                  <a:cubicBezTo>
                    <a:pt x="28768" y="31706"/>
                    <a:pt x="28985" y="31581"/>
                    <a:pt x="29153" y="31355"/>
                  </a:cubicBezTo>
                  <a:cubicBezTo>
                    <a:pt x="29945" y="30292"/>
                    <a:pt x="31368" y="29933"/>
                    <a:pt x="31892" y="28482"/>
                  </a:cubicBezTo>
                  <a:cubicBezTo>
                    <a:pt x="32287" y="27386"/>
                    <a:pt x="32496" y="27215"/>
                    <a:pt x="31880" y="26142"/>
                  </a:cubicBezTo>
                  <a:cubicBezTo>
                    <a:pt x="31530" y="25534"/>
                    <a:pt x="31181" y="24902"/>
                    <a:pt x="31024" y="24159"/>
                  </a:cubicBezTo>
                  <a:cubicBezTo>
                    <a:pt x="30889" y="23522"/>
                    <a:pt x="31346" y="23188"/>
                    <a:pt x="31405" y="22679"/>
                  </a:cubicBezTo>
                  <a:cubicBezTo>
                    <a:pt x="31561" y="21295"/>
                    <a:pt x="32099" y="20732"/>
                    <a:pt x="33400" y="20422"/>
                  </a:cubicBezTo>
                  <a:cubicBezTo>
                    <a:pt x="33706" y="20349"/>
                    <a:pt x="34053" y="20251"/>
                    <a:pt x="34272" y="20047"/>
                  </a:cubicBezTo>
                  <a:cubicBezTo>
                    <a:pt x="34756" y="19591"/>
                    <a:pt x="35641" y="19360"/>
                    <a:pt x="35223" y="18336"/>
                  </a:cubicBezTo>
                  <a:cubicBezTo>
                    <a:pt x="35024" y="17849"/>
                    <a:pt x="35017" y="17275"/>
                    <a:pt x="34899" y="16754"/>
                  </a:cubicBezTo>
                  <a:cubicBezTo>
                    <a:pt x="34770" y="16191"/>
                    <a:pt x="34608" y="15545"/>
                    <a:pt x="34674" y="14914"/>
                  </a:cubicBezTo>
                  <a:cubicBezTo>
                    <a:pt x="34713" y="14540"/>
                    <a:pt x="34513" y="14301"/>
                    <a:pt x="34187" y="14084"/>
                  </a:cubicBezTo>
                  <a:cubicBezTo>
                    <a:pt x="33322" y="13512"/>
                    <a:pt x="32326" y="13204"/>
                    <a:pt x="31399" y="12787"/>
                  </a:cubicBezTo>
                  <a:cubicBezTo>
                    <a:pt x="30474" y="12370"/>
                    <a:pt x="30698" y="11581"/>
                    <a:pt x="30338" y="11006"/>
                  </a:cubicBezTo>
                  <a:cubicBezTo>
                    <a:pt x="29730" y="10034"/>
                    <a:pt x="30544" y="9701"/>
                    <a:pt x="31037" y="9287"/>
                  </a:cubicBezTo>
                  <a:cubicBezTo>
                    <a:pt x="31919" y="8548"/>
                    <a:pt x="32112" y="7868"/>
                    <a:pt x="31545" y="6902"/>
                  </a:cubicBezTo>
                  <a:cubicBezTo>
                    <a:pt x="31256" y="6409"/>
                    <a:pt x="30954" y="5925"/>
                    <a:pt x="30654" y="5438"/>
                  </a:cubicBezTo>
                  <a:cubicBezTo>
                    <a:pt x="30222" y="4744"/>
                    <a:pt x="29267" y="4212"/>
                    <a:pt x="28590" y="4212"/>
                  </a:cubicBezTo>
                  <a:cubicBezTo>
                    <a:pt x="28476" y="4212"/>
                    <a:pt x="28370" y="4227"/>
                    <a:pt x="28275" y="4259"/>
                  </a:cubicBezTo>
                  <a:cubicBezTo>
                    <a:pt x="27610" y="4483"/>
                    <a:pt x="26967" y="4746"/>
                    <a:pt x="26406" y="5182"/>
                  </a:cubicBezTo>
                  <a:cubicBezTo>
                    <a:pt x="26173" y="5363"/>
                    <a:pt x="25894" y="5500"/>
                    <a:pt x="25626" y="5500"/>
                  </a:cubicBezTo>
                  <a:cubicBezTo>
                    <a:pt x="25485" y="5500"/>
                    <a:pt x="25346" y="5461"/>
                    <a:pt x="25220" y="5370"/>
                  </a:cubicBezTo>
                  <a:cubicBezTo>
                    <a:pt x="24223" y="4654"/>
                    <a:pt x="23089" y="4272"/>
                    <a:pt x="21949" y="3919"/>
                  </a:cubicBezTo>
                  <a:cubicBezTo>
                    <a:pt x="21456" y="3765"/>
                    <a:pt x="21277" y="3458"/>
                    <a:pt x="21345" y="3052"/>
                  </a:cubicBezTo>
                  <a:cubicBezTo>
                    <a:pt x="21415" y="2635"/>
                    <a:pt x="21298" y="2251"/>
                    <a:pt x="21277" y="1856"/>
                  </a:cubicBezTo>
                  <a:cubicBezTo>
                    <a:pt x="21204" y="548"/>
                    <a:pt x="20846" y="51"/>
                    <a:pt x="19993" y="8"/>
                  </a:cubicBezTo>
                  <a:cubicBezTo>
                    <a:pt x="19894" y="3"/>
                    <a:pt x="19795" y="1"/>
                    <a:pt x="19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09"/>
            <p:cNvSpPr/>
            <p:nvPr/>
          </p:nvSpPr>
          <p:spPr>
            <a:xfrm>
              <a:off x="5411168" y="3147195"/>
              <a:ext cx="49618" cy="102855"/>
            </a:xfrm>
            <a:custGeom>
              <a:rect b="b" l="l" r="r" t="t"/>
              <a:pathLst>
                <a:path extrusionOk="0" h="8155" w="3934">
                  <a:moveTo>
                    <a:pt x="3595" y="0"/>
                  </a:moveTo>
                  <a:cubicBezTo>
                    <a:pt x="3466" y="0"/>
                    <a:pt x="3332" y="102"/>
                    <a:pt x="3224" y="170"/>
                  </a:cubicBezTo>
                  <a:cubicBezTo>
                    <a:pt x="2762" y="461"/>
                    <a:pt x="2477" y="858"/>
                    <a:pt x="2161" y="1340"/>
                  </a:cubicBezTo>
                  <a:cubicBezTo>
                    <a:pt x="1520" y="2315"/>
                    <a:pt x="1559" y="3499"/>
                    <a:pt x="895" y="4409"/>
                  </a:cubicBezTo>
                  <a:cubicBezTo>
                    <a:pt x="349" y="5157"/>
                    <a:pt x="620" y="6161"/>
                    <a:pt x="109" y="6953"/>
                  </a:cubicBezTo>
                  <a:cubicBezTo>
                    <a:pt x="1" y="7119"/>
                    <a:pt x="108" y="7651"/>
                    <a:pt x="195" y="7993"/>
                  </a:cubicBezTo>
                  <a:cubicBezTo>
                    <a:pt x="222" y="8100"/>
                    <a:pt x="304" y="8155"/>
                    <a:pt x="392" y="8155"/>
                  </a:cubicBezTo>
                  <a:cubicBezTo>
                    <a:pt x="479" y="8155"/>
                    <a:pt x="571" y="8102"/>
                    <a:pt x="623" y="7993"/>
                  </a:cubicBezTo>
                  <a:cubicBezTo>
                    <a:pt x="985" y="7237"/>
                    <a:pt x="1653" y="6651"/>
                    <a:pt x="1856" y="5819"/>
                  </a:cubicBezTo>
                  <a:cubicBezTo>
                    <a:pt x="2087" y="4874"/>
                    <a:pt x="2667" y="4081"/>
                    <a:pt x="2942" y="3162"/>
                  </a:cubicBezTo>
                  <a:cubicBezTo>
                    <a:pt x="3199" y="2308"/>
                    <a:pt x="3816" y="1603"/>
                    <a:pt x="3933" y="517"/>
                  </a:cubicBezTo>
                  <a:cubicBezTo>
                    <a:pt x="3925" y="492"/>
                    <a:pt x="3910" y="257"/>
                    <a:pt x="3790" y="105"/>
                  </a:cubicBezTo>
                  <a:cubicBezTo>
                    <a:pt x="3730" y="29"/>
                    <a:pt x="3663" y="0"/>
                    <a:pt x="35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09"/>
            <p:cNvSpPr/>
            <p:nvPr/>
          </p:nvSpPr>
          <p:spPr>
            <a:xfrm>
              <a:off x="5612468" y="2625712"/>
              <a:ext cx="65875" cy="89183"/>
            </a:xfrm>
            <a:custGeom>
              <a:rect b="b" l="l" r="r" t="t"/>
              <a:pathLst>
                <a:path extrusionOk="0" h="7071" w="5223">
                  <a:moveTo>
                    <a:pt x="4940" y="0"/>
                  </a:moveTo>
                  <a:cubicBezTo>
                    <a:pt x="4884" y="0"/>
                    <a:pt x="4823" y="39"/>
                    <a:pt x="4755" y="73"/>
                  </a:cubicBezTo>
                  <a:cubicBezTo>
                    <a:pt x="4496" y="199"/>
                    <a:pt x="4176" y="247"/>
                    <a:pt x="3974" y="429"/>
                  </a:cubicBezTo>
                  <a:cubicBezTo>
                    <a:pt x="3201" y="1128"/>
                    <a:pt x="2673" y="2030"/>
                    <a:pt x="2082" y="2870"/>
                  </a:cubicBezTo>
                  <a:cubicBezTo>
                    <a:pt x="1396" y="3847"/>
                    <a:pt x="824" y="4902"/>
                    <a:pt x="186" y="5913"/>
                  </a:cubicBezTo>
                  <a:cubicBezTo>
                    <a:pt x="1" y="6204"/>
                    <a:pt x="83" y="6484"/>
                    <a:pt x="159" y="6756"/>
                  </a:cubicBezTo>
                  <a:cubicBezTo>
                    <a:pt x="226" y="6995"/>
                    <a:pt x="432" y="7070"/>
                    <a:pt x="660" y="7070"/>
                  </a:cubicBezTo>
                  <a:cubicBezTo>
                    <a:pt x="687" y="7070"/>
                    <a:pt x="715" y="7069"/>
                    <a:pt x="743" y="7067"/>
                  </a:cubicBezTo>
                  <a:cubicBezTo>
                    <a:pt x="751" y="7067"/>
                    <a:pt x="759" y="7067"/>
                    <a:pt x="766" y="7067"/>
                  </a:cubicBezTo>
                  <a:cubicBezTo>
                    <a:pt x="1128" y="7067"/>
                    <a:pt x="1364" y="6889"/>
                    <a:pt x="1895" y="6293"/>
                  </a:cubicBezTo>
                  <a:cubicBezTo>
                    <a:pt x="2104" y="6058"/>
                    <a:pt x="1989" y="5899"/>
                    <a:pt x="1867" y="5691"/>
                  </a:cubicBezTo>
                  <a:cubicBezTo>
                    <a:pt x="1814" y="5599"/>
                    <a:pt x="1881" y="5439"/>
                    <a:pt x="1894" y="5309"/>
                  </a:cubicBezTo>
                  <a:cubicBezTo>
                    <a:pt x="1939" y="5316"/>
                    <a:pt x="1980" y="5320"/>
                    <a:pt x="2017" y="5320"/>
                  </a:cubicBezTo>
                  <a:cubicBezTo>
                    <a:pt x="2525" y="5320"/>
                    <a:pt x="2391" y="4712"/>
                    <a:pt x="2630" y="4538"/>
                  </a:cubicBezTo>
                  <a:cubicBezTo>
                    <a:pt x="3305" y="4043"/>
                    <a:pt x="2931" y="2782"/>
                    <a:pt x="4055" y="2679"/>
                  </a:cubicBezTo>
                  <a:cubicBezTo>
                    <a:pt x="4173" y="1823"/>
                    <a:pt x="4770" y="1201"/>
                    <a:pt x="5142" y="470"/>
                  </a:cubicBezTo>
                  <a:cubicBezTo>
                    <a:pt x="5223" y="313"/>
                    <a:pt x="5136" y="229"/>
                    <a:pt x="5077" y="114"/>
                  </a:cubicBezTo>
                  <a:cubicBezTo>
                    <a:pt x="5033" y="29"/>
                    <a:pt x="4988" y="0"/>
                    <a:pt x="49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09"/>
            <p:cNvSpPr/>
            <p:nvPr/>
          </p:nvSpPr>
          <p:spPr>
            <a:xfrm>
              <a:off x="5385235" y="2825890"/>
              <a:ext cx="102477" cy="219420"/>
            </a:xfrm>
            <a:custGeom>
              <a:rect b="b" l="l" r="r" t="t"/>
              <a:pathLst>
                <a:path extrusionOk="0" h="17397" w="8125">
                  <a:moveTo>
                    <a:pt x="3387" y="0"/>
                  </a:moveTo>
                  <a:cubicBezTo>
                    <a:pt x="2435" y="252"/>
                    <a:pt x="1895" y="965"/>
                    <a:pt x="1626" y="1707"/>
                  </a:cubicBezTo>
                  <a:cubicBezTo>
                    <a:pt x="1126" y="3088"/>
                    <a:pt x="493" y="4443"/>
                    <a:pt x="347" y="5949"/>
                  </a:cubicBezTo>
                  <a:cubicBezTo>
                    <a:pt x="316" y="6268"/>
                    <a:pt x="429" y="6574"/>
                    <a:pt x="366" y="6828"/>
                  </a:cubicBezTo>
                  <a:cubicBezTo>
                    <a:pt x="0" y="8297"/>
                    <a:pt x="255" y="9693"/>
                    <a:pt x="745" y="11073"/>
                  </a:cubicBezTo>
                  <a:cubicBezTo>
                    <a:pt x="908" y="11531"/>
                    <a:pt x="1241" y="11955"/>
                    <a:pt x="1290" y="12417"/>
                  </a:cubicBezTo>
                  <a:cubicBezTo>
                    <a:pt x="1394" y="13405"/>
                    <a:pt x="2077" y="14100"/>
                    <a:pt x="2626" y="14718"/>
                  </a:cubicBezTo>
                  <a:cubicBezTo>
                    <a:pt x="3855" y="16101"/>
                    <a:pt x="5275" y="17325"/>
                    <a:pt x="7347" y="17386"/>
                  </a:cubicBezTo>
                  <a:cubicBezTo>
                    <a:pt x="7447" y="17389"/>
                    <a:pt x="7525" y="17396"/>
                    <a:pt x="7591" y="17396"/>
                  </a:cubicBezTo>
                  <a:cubicBezTo>
                    <a:pt x="7727" y="17396"/>
                    <a:pt x="7807" y="17364"/>
                    <a:pt x="7898" y="17193"/>
                  </a:cubicBezTo>
                  <a:cubicBezTo>
                    <a:pt x="8125" y="16771"/>
                    <a:pt x="7786" y="16725"/>
                    <a:pt x="7531" y="16582"/>
                  </a:cubicBezTo>
                  <a:cubicBezTo>
                    <a:pt x="6404" y="15953"/>
                    <a:pt x="5152" y="15522"/>
                    <a:pt x="4253" y="14531"/>
                  </a:cubicBezTo>
                  <a:cubicBezTo>
                    <a:pt x="3687" y="13908"/>
                    <a:pt x="2940" y="13360"/>
                    <a:pt x="2613" y="12627"/>
                  </a:cubicBezTo>
                  <a:cubicBezTo>
                    <a:pt x="2184" y="11660"/>
                    <a:pt x="1787" y="10656"/>
                    <a:pt x="1537" y="9589"/>
                  </a:cubicBezTo>
                  <a:cubicBezTo>
                    <a:pt x="1069" y="7595"/>
                    <a:pt x="1391" y="5702"/>
                    <a:pt x="1931" y="3815"/>
                  </a:cubicBezTo>
                  <a:cubicBezTo>
                    <a:pt x="2262" y="2657"/>
                    <a:pt x="2750" y="1550"/>
                    <a:pt x="3514" y="587"/>
                  </a:cubicBezTo>
                  <a:cubicBezTo>
                    <a:pt x="3718" y="330"/>
                    <a:pt x="3653" y="109"/>
                    <a:pt x="33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09"/>
            <p:cNvSpPr/>
            <p:nvPr/>
          </p:nvSpPr>
          <p:spPr>
            <a:xfrm>
              <a:off x="5480492" y="2866934"/>
              <a:ext cx="103511" cy="101695"/>
            </a:xfrm>
            <a:custGeom>
              <a:rect b="b" l="l" r="r" t="t"/>
              <a:pathLst>
                <a:path extrusionOk="0" h="8063" w="8207">
                  <a:moveTo>
                    <a:pt x="3609" y="1381"/>
                  </a:moveTo>
                  <a:cubicBezTo>
                    <a:pt x="3612" y="1381"/>
                    <a:pt x="3614" y="1381"/>
                    <a:pt x="3617" y="1381"/>
                  </a:cubicBezTo>
                  <a:cubicBezTo>
                    <a:pt x="5834" y="1401"/>
                    <a:pt x="7035" y="2869"/>
                    <a:pt x="7111" y="4730"/>
                  </a:cubicBezTo>
                  <a:cubicBezTo>
                    <a:pt x="7145" y="5556"/>
                    <a:pt x="4993" y="7186"/>
                    <a:pt x="3916" y="7195"/>
                  </a:cubicBezTo>
                  <a:cubicBezTo>
                    <a:pt x="2748" y="7057"/>
                    <a:pt x="1245" y="6248"/>
                    <a:pt x="1259" y="5095"/>
                  </a:cubicBezTo>
                  <a:cubicBezTo>
                    <a:pt x="1282" y="3173"/>
                    <a:pt x="2500" y="1381"/>
                    <a:pt x="3609" y="1381"/>
                  </a:cubicBezTo>
                  <a:close/>
                  <a:moveTo>
                    <a:pt x="3452" y="1"/>
                  </a:moveTo>
                  <a:cubicBezTo>
                    <a:pt x="1592" y="1"/>
                    <a:pt x="176" y="2345"/>
                    <a:pt x="100" y="3765"/>
                  </a:cubicBezTo>
                  <a:cubicBezTo>
                    <a:pt x="1" y="5648"/>
                    <a:pt x="682" y="6911"/>
                    <a:pt x="2715" y="7853"/>
                  </a:cubicBezTo>
                  <a:cubicBezTo>
                    <a:pt x="3044" y="8006"/>
                    <a:pt x="3343" y="8063"/>
                    <a:pt x="3625" y="8063"/>
                  </a:cubicBezTo>
                  <a:cubicBezTo>
                    <a:pt x="4430" y="8063"/>
                    <a:pt x="5090" y="7597"/>
                    <a:pt x="5861" y="7542"/>
                  </a:cubicBezTo>
                  <a:cubicBezTo>
                    <a:pt x="6585" y="7493"/>
                    <a:pt x="6873" y="6727"/>
                    <a:pt x="7298" y="6276"/>
                  </a:cubicBezTo>
                  <a:cubicBezTo>
                    <a:pt x="7993" y="5537"/>
                    <a:pt x="8206" y="4436"/>
                    <a:pt x="7811" y="3524"/>
                  </a:cubicBezTo>
                  <a:cubicBezTo>
                    <a:pt x="7469" y="2734"/>
                    <a:pt x="7158" y="1878"/>
                    <a:pt x="6439" y="1223"/>
                  </a:cubicBezTo>
                  <a:cubicBezTo>
                    <a:pt x="5688" y="541"/>
                    <a:pt x="4954" y="13"/>
                    <a:pt x="3900" y="13"/>
                  </a:cubicBezTo>
                  <a:cubicBezTo>
                    <a:pt x="3843" y="13"/>
                    <a:pt x="3786" y="15"/>
                    <a:pt x="3728" y="18"/>
                  </a:cubicBezTo>
                  <a:cubicBezTo>
                    <a:pt x="3635" y="6"/>
                    <a:pt x="3543" y="1"/>
                    <a:pt x="34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9" name="Google Shape;2049;p309"/>
          <p:cNvSpPr txBox="1"/>
          <p:nvPr/>
        </p:nvSpPr>
        <p:spPr>
          <a:xfrm>
            <a:off x="354538" y="2341350"/>
            <a:ext cx="9342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ermanent Marker"/>
                <a:ea typeface="Permanent Marker"/>
                <a:cs typeface="Permanent Marker"/>
                <a:sym typeface="Permanent Marker"/>
              </a:rPr>
              <a:t>01</a:t>
            </a:r>
            <a:endParaRPr sz="24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050" name="Google Shape;2050;p309"/>
          <p:cNvSpPr txBox="1"/>
          <p:nvPr/>
        </p:nvSpPr>
        <p:spPr>
          <a:xfrm>
            <a:off x="2143579" y="2341350"/>
            <a:ext cx="9342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ermanent Marker"/>
                <a:ea typeface="Permanent Marker"/>
                <a:cs typeface="Permanent Marker"/>
                <a:sym typeface="Permanent Marker"/>
              </a:rPr>
              <a:t>02</a:t>
            </a:r>
            <a:endParaRPr sz="24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051" name="Google Shape;2051;p309"/>
          <p:cNvSpPr txBox="1"/>
          <p:nvPr/>
        </p:nvSpPr>
        <p:spPr>
          <a:xfrm>
            <a:off x="3932621" y="2341350"/>
            <a:ext cx="9342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ermanent Marker"/>
                <a:ea typeface="Permanent Marker"/>
                <a:cs typeface="Permanent Marker"/>
                <a:sym typeface="Permanent Marker"/>
              </a:rPr>
              <a:t>03</a:t>
            </a:r>
            <a:endParaRPr sz="24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052" name="Google Shape;2052;p309"/>
          <p:cNvSpPr txBox="1"/>
          <p:nvPr/>
        </p:nvSpPr>
        <p:spPr>
          <a:xfrm>
            <a:off x="5721663" y="2341350"/>
            <a:ext cx="9342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ermanent Marker"/>
                <a:ea typeface="Permanent Marker"/>
                <a:cs typeface="Permanent Marker"/>
                <a:sym typeface="Permanent Marker"/>
              </a:rPr>
              <a:t>04</a:t>
            </a:r>
            <a:endParaRPr sz="24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053" name="Google Shape;2053;p309"/>
          <p:cNvSpPr/>
          <p:nvPr/>
        </p:nvSpPr>
        <p:spPr>
          <a:xfrm>
            <a:off x="481950" y="2299488"/>
            <a:ext cx="679403" cy="660921"/>
          </a:xfrm>
          <a:custGeom>
            <a:rect b="b" l="l" r="r" t="t"/>
            <a:pathLst>
              <a:path extrusionOk="0" h="20955" w="21541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C2B3F"/>
              </a:solidFill>
            </a:endParaRPr>
          </a:p>
        </p:txBody>
      </p:sp>
      <p:sp>
        <p:nvSpPr>
          <p:cNvPr id="2054" name="Google Shape;2054;p309"/>
          <p:cNvSpPr/>
          <p:nvPr/>
        </p:nvSpPr>
        <p:spPr>
          <a:xfrm>
            <a:off x="2270988" y="2299488"/>
            <a:ext cx="679403" cy="660921"/>
          </a:xfrm>
          <a:custGeom>
            <a:rect b="b" l="l" r="r" t="t"/>
            <a:pathLst>
              <a:path extrusionOk="0" h="20955" w="21541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C2B3F"/>
              </a:solidFill>
            </a:endParaRPr>
          </a:p>
        </p:txBody>
      </p:sp>
      <p:sp>
        <p:nvSpPr>
          <p:cNvPr id="2055" name="Google Shape;2055;p309"/>
          <p:cNvSpPr/>
          <p:nvPr/>
        </p:nvSpPr>
        <p:spPr>
          <a:xfrm>
            <a:off x="4060013" y="2299488"/>
            <a:ext cx="679403" cy="660921"/>
          </a:xfrm>
          <a:custGeom>
            <a:rect b="b" l="l" r="r" t="t"/>
            <a:pathLst>
              <a:path extrusionOk="0" h="20955" w="21541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C2B3F"/>
              </a:solidFill>
            </a:endParaRPr>
          </a:p>
        </p:txBody>
      </p:sp>
      <p:sp>
        <p:nvSpPr>
          <p:cNvPr id="2056" name="Google Shape;2056;p309"/>
          <p:cNvSpPr/>
          <p:nvPr/>
        </p:nvSpPr>
        <p:spPr>
          <a:xfrm>
            <a:off x="5849038" y="2299488"/>
            <a:ext cx="679403" cy="660921"/>
          </a:xfrm>
          <a:custGeom>
            <a:rect b="b" l="l" r="r" t="t"/>
            <a:pathLst>
              <a:path extrusionOk="0" h="20955" w="21541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C2B3F"/>
              </a:solidFill>
            </a:endParaRPr>
          </a:p>
        </p:txBody>
      </p:sp>
      <p:grpSp>
        <p:nvGrpSpPr>
          <p:cNvPr id="2057" name="Google Shape;2057;p309"/>
          <p:cNvGrpSpPr/>
          <p:nvPr/>
        </p:nvGrpSpPr>
        <p:grpSpPr>
          <a:xfrm>
            <a:off x="686275" y="3071100"/>
            <a:ext cx="218918" cy="577215"/>
            <a:chOff x="3270375" y="3436275"/>
            <a:chExt cx="218918" cy="577215"/>
          </a:xfrm>
        </p:grpSpPr>
        <p:sp>
          <p:nvSpPr>
            <p:cNvPr id="2058" name="Google Shape;2058;p309"/>
            <p:cNvSpPr/>
            <p:nvPr/>
          </p:nvSpPr>
          <p:spPr>
            <a:xfrm>
              <a:off x="3270375" y="3436275"/>
              <a:ext cx="218918" cy="577215"/>
            </a:xfrm>
            <a:custGeom>
              <a:rect b="b" l="l" r="r" t="t"/>
              <a:pathLst>
                <a:path extrusionOk="0" h="39434" w="14956">
                  <a:moveTo>
                    <a:pt x="5006" y="1930"/>
                  </a:moveTo>
                  <a:lnTo>
                    <a:pt x="5006" y="1931"/>
                  </a:lnTo>
                  <a:cubicBezTo>
                    <a:pt x="5256" y="2638"/>
                    <a:pt x="5658" y="3258"/>
                    <a:pt x="5824" y="3950"/>
                  </a:cubicBezTo>
                  <a:cubicBezTo>
                    <a:pt x="5971" y="4557"/>
                    <a:pt x="6397" y="4810"/>
                    <a:pt x="6833" y="4810"/>
                  </a:cubicBezTo>
                  <a:cubicBezTo>
                    <a:pt x="7138" y="4810"/>
                    <a:pt x="7449" y="4686"/>
                    <a:pt x="7673" y="4472"/>
                  </a:cubicBezTo>
                  <a:cubicBezTo>
                    <a:pt x="8319" y="3855"/>
                    <a:pt x="9163" y="3816"/>
                    <a:pt x="9944" y="3626"/>
                  </a:cubicBezTo>
                  <a:cubicBezTo>
                    <a:pt x="10118" y="3583"/>
                    <a:pt x="10268" y="3421"/>
                    <a:pt x="10478" y="3421"/>
                  </a:cubicBezTo>
                  <a:cubicBezTo>
                    <a:pt x="10537" y="3421"/>
                    <a:pt x="10600" y="3433"/>
                    <a:pt x="10670" y="3465"/>
                  </a:cubicBezTo>
                  <a:cubicBezTo>
                    <a:pt x="10429" y="4028"/>
                    <a:pt x="10213" y="4615"/>
                    <a:pt x="9932" y="5172"/>
                  </a:cubicBezTo>
                  <a:cubicBezTo>
                    <a:pt x="9216" y="6594"/>
                    <a:pt x="8813" y="8123"/>
                    <a:pt x="8199" y="9577"/>
                  </a:cubicBezTo>
                  <a:cubicBezTo>
                    <a:pt x="7821" y="10469"/>
                    <a:pt x="7713" y="11424"/>
                    <a:pt x="7407" y="12335"/>
                  </a:cubicBezTo>
                  <a:cubicBezTo>
                    <a:pt x="7184" y="12992"/>
                    <a:pt x="7310" y="13746"/>
                    <a:pt x="7204" y="14446"/>
                  </a:cubicBezTo>
                  <a:cubicBezTo>
                    <a:pt x="7054" y="15437"/>
                    <a:pt x="7006" y="16439"/>
                    <a:pt x="7060" y="17439"/>
                  </a:cubicBezTo>
                  <a:cubicBezTo>
                    <a:pt x="7126" y="18636"/>
                    <a:pt x="6919" y="19837"/>
                    <a:pt x="7204" y="21038"/>
                  </a:cubicBezTo>
                  <a:cubicBezTo>
                    <a:pt x="7303" y="21458"/>
                    <a:pt x="7381" y="21930"/>
                    <a:pt x="7377" y="22373"/>
                  </a:cubicBezTo>
                  <a:cubicBezTo>
                    <a:pt x="7371" y="23073"/>
                    <a:pt x="7701" y="23695"/>
                    <a:pt x="7802" y="24372"/>
                  </a:cubicBezTo>
                  <a:cubicBezTo>
                    <a:pt x="7979" y="25565"/>
                    <a:pt x="8288" y="26757"/>
                    <a:pt x="8812" y="27877"/>
                  </a:cubicBezTo>
                  <a:cubicBezTo>
                    <a:pt x="9314" y="28948"/>
                    <a:pt x="9759" y="30045"/>
                    <a:pt x="10482" y="31015"/>
                  </a:cubicBezTo>
                  <a:cubicBezTo>
                    <a:pt x="10683" y="31286"/>
                    <a:pt x="10867" y="31428"/>
                    <a:pt x="11061" y="31428"/>
                  </a:cubicBezTo>
                  <a:cubicBezTo>
                    <a:pt x="11231" y="31428"/>
                    <a:pt x="11409" y="31318"/>
                    <a:pt x="11613" y="31093"/>
                  </a:cubicBezTo>
                  <a:cubicBezTo>
                    <a:pt x="11924" y="30747"/>
                    <a:pt x="12361" y="30632"/>
                    <a:pt x="12767" y="30494"/>
                  </a:cubicBezTo>
                  <a:cubicBezTo>
                    <a:pt x="12840" y="30469"/>
                    <a:pt x="12909" y="30458"/>
                    <a:pt x="12974" y="30458"/>
                  </a:cubicBezTo>
                  <a:cubicBezTo>
                    <a:pt x="13252" y="30458"/>
                    <a:pt x="13433" y="30678"/>
                    <a:pt x="13433" y="30998"/>
                  </a:cubicBezTo>
                  <a:cubicBezTo>
                    <a:pt x="13433" y="31950"/>
                    <a:pt x="13460" y="32906"/>
                    <a:pt x="13369" y="33853"/>
                  </a:cubicBezTo>
                  <a:cubicBezTo>
                    <a:pt x="13237" y="35219"/>
                    <a:pt x="12868" y="36543"/>
                    <a:pt x="12355" y="37828"/>
                  </a:cubicBezTo>
                  <a:cubicBezTo>
                    <a:pt x="12299" y="37970"/>
                    <a:pt x="12273" y="38090"/>
                    <a:pt x="12085" y="38104"/>
                  </a:cubicBezTo>
                  <a:cubicBezTo>
                    <a:pt x="11730" y="38131"/>
                    <a:pt x="11359" y="38229"/>
                    <a:pt x="11012" y="38229"/>
                  </a:cubicBezTo>
                  <a:cubicBezTo>
                    <a:pt x="10910" y="38229"/>
                    <a:pt x="10811" y="38220"/>
                    <a:pt x="10714" y="38199"/>
                  </a:cubicBezTo>
                  <a:cubicBezTo>
                    <a:pt x="9313" y="37891"/>
                    <a:pt x="7873" y="37706"/>
                    <a:pt x="6527" y="37217"/>
                  </a:cubicBezTo>
                  <a:cubicBezTo>
                    <a:pt x="5868" y="36978"/>
                    <a:pt x="5153" y="36791"/>
                    <a:pt x="4614" y="36306"/>
                  </a:cubicBezTo>
                  <a:cubicBezTo>
                    <a:pt x="4296" y="36022"/>
                    <a:pt x="4156" y="35784"/>
                    <a:pt x="4614" y="35462"/>
                  </a:cubicBezTo>
                  <a:cubicBezTo>
                    <a:pt x="5181" y="35063"/>
                    <a:pt x="5573" y="34467"/>
                    <a:pt x="6206" y="34131"/>
                  </a:cubicBezTo>
                  <a:cubicBezTo>
                    <a:pt x="6333" y="34063"/>
                    <a:pt x="6438" y="33998"/>
                    <a:pt x="6340" y="33863"/>
                  </a:cubicBezTo>
                  <a:cubicBezTo>
                    <a:pt x="6101" y="33524"/>
                    <a:pt x="6066" y="33127"/>
                    <a:pt x="5933" y="32767"/>
                  </a:cubicBezTo>
                  <a:cubicBezTo>
                    <a:pt x="5769" y="32323"/>
                    <a:pt x="5664" y="31818"/>
                    <a:pt x="5392" y="31436"/>
                  </a:cubicBezTo>
                  <a:cubicBezTo>
                    <a:pt x="4882" y="30720"/>
                    <a:pt x="4675" y="29901"/>
                    <a:pt x="4328" y="29133"/>
                  </a:cubicBezTo>
                  <a:cubicBezTo>
                    <a:pt x="3817" y="27997"/>
                    <a:pt x="3460" y="26803"/>
                    <a:pt x="3025" y="25638"/>
                  </a:cubicBezTo>
                  <a:cubicBezTo>
                    <a:pt x="2588" y="24465"/>
                    <a:pt x="2214" y="23281"/>
                    <a:pt x="1944" y="22069"/>
                  </a:cubicBezTo>
                  <a:cubicBezTo>
                    <a:pt x="1666" y="20820"/>
                    <a:pt x="1457" y="19561"/>
                    <a:pt x="1379" y="18278"/>
                  </a:cubicBezTo>
                  <a:cubicBezTo>
                    <a:pt x="1296" y="16911"/>
                    <a:pt x="1233" y="15546"/>
                    <a:pt x="1379" y="14187"/>
                  </a:cubicBezTo>
                  <a:cubicBezTo>
                    <a:pt x="1454" y="13484"/>
                    <a:pt x="1617" y="12782"/>
                    <a:pt x="1706" y="12083"/>
                  </a:cubicBezTo>
                  <a:cubicBezTo>
                    <a:pt x="1839" y="11030"/>
                    <a:pt x="2018" y="9989"/>
                    <a:pt x="2287" y="8969"/>
                  </a:cubicBezTo>
                  <a:cubicBezTo>
                    <a:pt x="2634" y="7649"/>
                    <a:pt x="3027" y="6344"/>
                    <a:pt x="3598" y="5078"/>
                  </a:cubicBezTo>
                  <a:cubicBezTo>
                    <a:pt x="4003" y="4180"/>
                    <a:pt x="4528" y="3317"/>
                    <a:pt x="4778" y="2353"/>
                  </a:cubicBezTo>
                  <a:cubicBezTo>
                    <a:pt x="4818" y="2204"/>
                    <a:pt x="4929" y="2071"/>
                    <a:pt x="5006" y="1930"/>
                  </a:cubicBezTo>
                  <a:close/>
                  <a:moveTo>
                    <a:pt x="5247" y="1"/>
                  </a:moveTo>
                  <a:cubicBezTo>
                    <a:pt x="5196" y="1"/>
                    <a:pt x="5141" y="18"/>
                    <a:pt x="5080" y="59"/>
                  </a:cubicBezTo>
                  <a:cubicBezTo>
                    <a:pt x="4765" y="270"/>
                    <a:pt x="4406" y="440"/>
                    <a:pt x="4248" y="822"/>
                  </a:cubicBezTo>
                  <a:cubicBezTo>
                    <a:pt x="4007" y="1412"/>
                    <a:pt x="3605" y="1925"/>
                    <a:pt x="3308" y="2493"/>
                  </a:cubicBezTo>
                  <a:cubicBezTo>
                    <a:pt x="2962" y="3155"/>
                    <a:pt x="2699" y="3847"/>
                    <a:pt x="2364" y="4513"/>
                  </a:cubicBezTo>
                  <a:cubicBezTo>
                    <a:pt x="1934" y="5365"/>
                    <a:pt x="1729" y="6281"/>
                    <a:pt x="1556" y="7214"/>
                  </a:cubicBezTo>
                  <a:cubicBezTo>
                    <a:pt x="1382" y="8142"/>
                    <a:pt x="1020" y="9023"/>
                    <a:pt x="883" y="9980"/>
                  </a:cubicBezTo>
                  <a:cubicBezTo>
                    <a:pt x="679" y="11392"/>
                    <a:pt x="327" y="12782"/>
                    <a:pt x="256" y="14219"/>
                  </a:cubicBezTo>
                  <a:cubicBezTo>
                    <a:pt x="207" y="15215"/>
                    <a:pt x="170" y="16213"/>
                    <a:pt x="124" y="17210"/>
                  </a:cubicBezTo>
                  <a:cubicBezTo>
                    <a:pt x="113" y="17475"/>
                    <a:pt x="309" y="17693"/>
                    <a:pt x="235" y="17973"/>
                  </a:cubicBezTo>
                  <a:cubicBezTo>
                    <a:pt x="1" y="18856"/>
                    <a:pt x="395" y="19707"/>
                    <a:pt x="442" y="20578"/>
                  </a:cubicBezTo>
                  <a:cubicBezTo>
                    <a:pt x="476" y="21233"/>
                    <a:pt x="635" y="21888"/>
                    <a:pt x="724" y="22532"/>
                  </a:cubicBezTo>
                  <a:cubicBezTo>
                    <a:pt x="819" y="23229"/>
                    <a:pt x="958" y="23935"/>
                    <a:pt x="1160" y="24582"/>
                  </a:cubicBezTo>
                  <a:cubicBezTo>
                    <a:pt x="1448" y="25511"/>
                    <a:pt x="1763" y="26439"/>
                    <a:pt x="2093" y="27359"/>
                  </a:cubicBezTo>
                  <a:cubicBezTo>
                    <a:pt x="2231" y="27745"/>
                    <a:pt x="2290" y="28162"/>
                    <a:pt x="2452" y="28520"/>
                  </a:cubicBezTo>
                  <a:cubicBezTo>
                    <a:pt x="2757" y="29190"/>
                    <a:pt x="2986" y="29890"/>
                    <a:pt x="3400" y="30529"/>
                  </a:cubicBezTo>
                  <a:cubicBezTo>
                    <a:pt x="3925" y="31338"/>
                    <a:pt x="4196" y="32309"/>
                    <a:pt x="4888" y="33006"/>
                  </a:cubicBezTo>
                  <a:cubicBezTo>
                    <a:pt x="5378" y="33499"/>
                    <a:pt x="5208" y="33681"/>
                    <a:pt x="4763" y="34014"/>
                  </a:cubicBezTo>
                  <a:cubicBezTo>
                    <a:pt x="4262" y="34389"/>
                    <a:pt x="3617" y="34645"/>
                    <a:pt x="3323" y="35216"/>
                  </a:cubicBezTo>
                  <a:cubicBezTo>
                    <a:pt x="2746" y="36333"/>
                    <a:pt x="3372" y="37232"/>
                    <a:pt x="4575" y="37692"/>
                  </a:cubicBezTo>
                  <a:cubicBezTo>
                    <a:pt x="5150" y="37912"/>
                    <a:pt x="5765" y="38066"/>
                    <a:pt x="6325" y="38291"/>
                  </a:cubicBezTo>
                  <a:cubicBezTo>
                    <a:pt x="7219" y="38649"/>
                    <a:pt x="9523" y="39433"/>
                    <a:pt x="11215" y="39433"/>
                  </a:cubicBezTo>
                  <a:cubicBezTo>
                    <a:pt x="11277" y="39433"/>
                    <a:pt x="11338" y="39432"/>
                    <a:pt x="11398" y="39430"/>
                  </a:cubicBezTo>
                  <a:cubicBezTo>
                    <a:pt x="11987" y="39408"/>
                    <a:pt x="12489" y="39280"/>
                    <a:pt x="12809" y="38988"/>
                  </a:cubicBezTo>
                  <a:cubicBezTo>
                    <a:pt x="13687" y="38186"/>
                    <a:pt x="14348" y="36173"/>
                    <a:pt x="14503" y="35024"/>
                  </a:cubicBezTo>
                  <a:cubicBezTo>
                    <a:pt x="14735" y="33320"/>
                    <a:pt x="14955" y="31600"/>
                    <a:pt x="14635" y="29867"/>
                  </a:cubicBezTo>
                  <a:cubicBezTo>
                    <a:pt x="14547" y="29393"/>
                    <a:pt x="14291" y="29052"/>
                    <a:pt x="13906" y="28907"/>
                  </a:cubicBezTo>
                  <a:cubicBezTo>
                    <a:pt x="13762" y="28852"/>
                    <a:pt x="13613" y="28827"/>
                    <a:pt x="13466" y="28827"/>
                  </a:cubicBezTo>
                  <a:cubicBezTo>
                    <a:pt x="13081" y="28827"/>
                    <a:pt x="12708" y="29003"/>
                    <a:pt x="12477" y="29299"/>
                  </a:cubicBezTo>
                  <a:cubicBezTo>
                    <a:pt x="12230" y="29615"/>
                    <a:pt x="11781" y="29587"/>
                    <a:pt x="11593" y="29944"/>
                  </a:cubicBezTo>
                  <a:cubicBezTo>
                    <a:pt x="11571" y="29986"/>
                    <a:pt x="11529" y="30003"/>
                    <a:pt x="11481" y="30003"/>
                  </a:cubicBezTo>
                  <a:cubicBezTo>
                    <a:pt x="11378" y="30003"/>
                    <a:pt x="11248" y="29922"/>
                    <a:pt x="11234" y="29840"/>
                  </a:cubicBezTo>
                  <a:cubicBezTo>
                    <a:pt x="11126" y="29207"/>
                    <a:pt x="10546" y="28826"/>
                    <a:pt x="10333" y="28244"/>
                  </a:cubicBezTo>
                  <a:cubicBezTo>
                    <a:pt x="9975" y="27270"/>
                    <a:pt x="9567" y="26321"/>
                    <a:pt x="9273" y="25318"/>
                  </a:cubicBezTo>
                  <a:cubicBezTo>
                    <a:pt x="8954" y="24225"/>
                    <a:pt x="8824" y="23110"/>
                    <a:pt x="8534" y="22020"/>
                  </a:cubicBezTo>
                  <a:cubicBezTo>
                    <a:pt x="8308" y="21170"/>
                    <a:pt x="8439" y="20280"/>
                    <a:pt x="8298" y="19443"/>
                  </a:cubicBezTo>
                  <a:cubicBezTo>
                    <a:pt x="8073" y="18105"/>
                    <a:pt x="8290" y="16802"/>
                    <a:pt x="8310" y="15487"/>
                  </a:cubicBezTo>
                  <a:cubicBezTo>
                    <a:pt x="8332" y="14114"/>
                    <a:pt x="8629" y="12763"/>
                    <a:pt x="8874" y="11414"/>
                  </a:cubicBezTo>
                  <a:cubicBezTo>
                    <a:pt x="9017" y="10627"/>
                    <a:pt x="9194" y="9820"/>
                    <a:pt x="9544" y="9103"/>
                  </a:cubicBezTo>
                  <a:cubicBezTo>
                    <a:pt x="9886" y="8399"/>
                    <a:pt x="10125" y="7667"/>
                    <a:pt x="10421" y="6951"/>
                  </a:cubicBezTo>
                  <a:cubicBezTo>
                    <a:pt x="10944" y="5686"/>
                    <a:pt x="11428" y="4405"/>
                    <a:pt x="11978" y="3151"/>
                  </a:cubicBezTo>
                  <a:cubicBezTo>
                    <a:pt x="12187" y="2673"/>
                    <a:pt x="11919" y="1970"/>
                    <a:pt x="11440" y="1970"/>
                  </a:cubicBezTo>
                  <a:cubicBezTo>
                    <a:pt x="11406" y="1970"/>
                    <a:pt x="11370" y="1973"/>
                    <a:pt x="11334" y="1981"/>
                  </a:cubicBezTo>
                  <a:cubicBezTo>
                    <a:pt x="10129" y="2230"/>
                    <a:pt x="8904" y="2522"/>
                    <a:pt x="7791" y="3008"/>
                  </a:cubicBezTo>
                  <a:cubicBezTo>
                    <a:pt x="7431" y="3165"/>
                    <a:pt x="7230" y="3268"/>
                    <a:pt x="7093" y="3268"/>
                  </a:cubicBezTo>
                  <a:cubicBezTo>
                    <a:pt x="6912" y="3268"/>
                    <a:pt x="6842" y="3090"/>
                    <a:pt x="6669" y="2622"/>
                  </a:cubicBezTo>
                  <a:cubicBezTo>
                    <a:pt x="6369" y="1812"/>
                    <a:pt x="6227" y="927"/>
                    <a:pt x="5599" y="236"/>
                  </a:cubicBezTo>
                  <a:cubicBezTo>
                    <a:pt x="5486" y="112"/>
                    <a:pt x="5378" y="1"/>
                    <a:pt x="52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09"/>
            <p:cNvSpPr/>
            <p:nvPr/>
          </p:nvSpPr>
          <p:spPr>
            <a:xfrm>
              <a:off x="3288423" y="3464525"/>
              <a:ext cx="178987" cy="531341"/>
            </a:xfrm>
            <a:custGeom>
              <a:rect b="b" l="l" r="r" t="t"/>
              <a:pathLst>
                <a:path extrusionOk="0" h="36300" w="12228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0" name="Google Shape;2060;p309"/>
          <p:cNvGrpSpPr/>
          <p:nvPr/>
        </p:nvGrpSpPr>
        <p:grpSpPr>
          <a:xfrm>
            <a:off x="2527168" y="3071100"/>
            <a:ext cx="167058" cy="468473"/>
            <a:chOff x="3593968" y="3125480"/>
            <a:chExt cx="167058" cy="468473"/>
          </a:xfrm>
        </p:grpSpPr>
        <p:sp>
          <p:nvSpPr>
            <p:cNvPr id="2061" name="Google Shape;2061;p309"/>
            <p:cNvSpPr/>
            <p:nvPr/>
          </p:nvSpPr>
          <p:spPr>
            <a:xfrm>
              <a:off x="3608224" y="3153086"/>
              <a:ext cx="135455" cy="421487"/>
            </a:xfrm>
            <a:custGeom>
              <a:rect b="b" l="l" r="r" t="t"/>
              <a:pathLst>
                <a:path extrusionOk="0" h="28795" w="9254">
                  <a:moveTo>
                    <a:pt x="1626" y="0"/>
                  </a:moveTo>
                  <a:cubicBezTo>
                    <a:pt x="1530" y="0"/>
                    <a:pt x="1462" y="93"/>
                    <a:pt x="1412" y="329"/>
                  </a:cubicBezTo>
                  <a:cubicBezTo>
                    <a:pt x="1002" y="2257"/>
                    <a:pt x="1788" y="9706"/>
                    <a:pt x="2031" y="11628"/>
                  </a:cubicBezTo>
                  <a:cubicBezTo>
                    <a:pt x="2255" y="13395"/>
                    <a:pt x="1918" y="14958"/>
                    <a:pt x="2188" y="16724"/>
                  </a:cubicBezTo>
                  <a:cubicBezTo>
                    <a:pt x="2291" y="17397"/>
                    <a:pt x="2201" y="18098"/>
                    <a:pt x="2405" y="18775"/>
                  </a:cubicBezTo>
                  <a:cubicBezTo>
                    <a:pt x="2485" y="19045"/>
                    <a:pt x="2333" y="19433"/>
                    <a:pt x="2228" y="19744"/>
                  </a:cubicBezTo>
                  <a:cubicBezTo>
                    <a:pt x="2114" y="20080"/>
                    <a:pt x="2473" y="20188"/>
                    <a:pt x="2416" y="20574"/>
                  </a:cubicBezTo>
                  <a:cubicBezTo>
                    <a:pt x="2335" y="21106"/>
                    <a:pt x="2258" y="21336"/>
                    <a:pt x="1914" y="21336"/>
                  </a:cubicBezTo>
                  <a:cubicBezTo>
                    <a:pt x="1842" y="21336"/>
                    <a:pt x="1757" y="21326"/>
                    <a:pt x="1659" y="21306"/>
                  </a:cubicBezTo>
                  <a:cubicBezTo>
                    <a:pt x="1329" y="21240"/>
                    <a:pt x="1073" y="21014"/>
                    <a:pt x="742" y="20929"/>
                  </a:cubicBezTo>
                  <a:cubicBezTo>
                    <a:pt x="688" y="20915"/>
                    <a:pt x="641" y="20909"/>
                    <a:pt x="599" y="20909"/>
                  </a:cubicBezTo>
                  <a:cubicBezTo>
                    <a:pt x="343" y="20909"/>
                    <a:pt x="289" y="21146"/>
                    <a:pt x="161" y="21262"/>
                  </a:cubicBezTo>
                  <a:cubicBezTo>
                    <a:pt x="0" y="21413"/>
                    <a:pt x="87" y="21658"/>
                    <a:pt x="262" y="21785"/>
                  </a:cubicBezTo>
                  <a:cubicBezTo>
                    <a:pt x="494" y="21956"/>
                    <a:pt x="615" y="22220"/>
                    <a:pt x="673" y="22487"/>
                  </a:cubicBezTo>
                  <a:cubicBezTo>
                    <a:pt x="873" y="23397"/>
                    <a:pt x="1477" y="24091"/>
                    <a:pt x="1683" y="24992"/>
                  </a:cubicBezTo>
                  <a:cubicBezTo>
                    <a:pt x="1716" y="25136"/>
                    <a:pt x="1805" y="25235"/>
                    <a:pt x="1925" y="25273"/>
                  </a:cubicBezTo>
                  <a:cubicBezTo>
                    <a:pt x="2145" y="25344"/>
                    <a:pt x="2272" y="25577"/>
                    <a:pt x="2312" y="25741"/>
                  </a:cubicBezTo>
                  <a:cubicBezTo>
                    <a:pt x="2514" y="26561"/>
                    <a:pt x="3100" y="27062"/>
                    <a:pt x="3552" y="27664"/>
                  </a:cubicBezTo>
                  <a:cubicBezTo>
                    <a:pt x="3716" y="27883"/>
                    <a:pt x="3935" y="27996"/>
                    <a:pt x="4030" y="28335"/>
                  </a:cubicBezTo>
                  <a:cubicBezTo>
                    <a:pt x="4113" y="28630"/>
                    <a:pt x="4368" y="28795"/>
                    <a:pt x="4619" y="28795"/>
                  </a:cubicBezTo>
                  <a:cubicBezTo>
                    <a:pt x="4769" y="28795"/>
                    <a:pt x="4917" y="28735"/>
                    <a:pt x="5024" y="28609"/>
                  </a:cubicBezTo>
                  <a:cubicBezTo>
                    <a:pt x="5484" y="28072"/>
                    <a:pt x="5931" y="27502"/>
                    <a:pt x="6307" y="26907"/>
                  </a:cubicBezTo>
                  <a:cubicBezTo>
                    <a:pt x="6811" y="26112"/>
                    <a:pt x="7333" y="25316"/>
                    <a:pt x="7715" y="24420"/>
                  </a:cubicBezTo>
                  <a:cubicBezTo>
                    <a:pt x="8052" y="23630"/>
                    <a:pt x="8394" y="22838"/>
                    <a:pt x="8659" y="22018"/>
                  </a:cubicBezTo>
                  <a:cubicBezTo>
                    <a:pt x="8737" y="21785"/>
                    <a:pt x="8897" y="21426"/>
                    <a:pt x="9028" y="21066"/>
                  </a:cubicBezTo>
                  <a:cubicBezTo>
                    <a:pt x="9153" y="20718"/>
                    <a:pt x="9254" y="20370"/>
                    <a:pt x="9227" y="20130"/>
                  </a:cubicBezTo>
                  <a:cubicBezTo>
                    <a:pt x="9183" y="19737"/>
                    <a:pt x="9050" y="19601"/>
                    <a:pt x="8871" y="19601"/>
                  </a:cubicBezTo>
                  <a:cubicBezTo>
                    <a:pt x="8471" y="19601"/>
                    <a:pt x="7838" y="20283"/>
                    <a:pt x="7453" y="20283"/>
                  </a:cubicBezTo>
                  <a:cubicBezTo>
                    <a:pt x="7410" y="20283"/>
                    <a:pt x="7371" y="20274"/>
                    <a:pt x="7335" y="20256"/>
                  </a:cubicBezTo>
                  <a:cubicBezTo>
                    <a:pt x="6919" y="20042"/>
                    <a:pt x="7003" y="18802"/>
                    <a:pt x="6983" y="18445"/>
                  </a:cubicBezTo>
                  <a:cubicBezTo>
                    <a:pt x="6886" y="16677"/>
                    <a:pt x="6956" y="14897"/>
                    <a:pt x="7217" y="13145"/>
                  </a:cubicBezTo>
                  <a:cubicBezTo>
                    <a:pt x="7427" y="11735"/>
                    <a:pt x="7828" y="5225"/>
                    <a:pt x="8103" y="3823"/>
                  </a:cubicBezTo>
                  <a:cubicBezTo>
                    <a:pt x="8295" y="2842"/>
                    <a:pt x="7891" y="1508"/>
                    <a:pt x="7919" y="493"/>
                  </a:cubicBezTo>
                  <a:cubicBezTo>
                    <a:pt x="7924" y="346"/>
                    <a:pt x="8217" y="198"/>
                    <a:pt x="7975" y="51"/>
                  </a:cubicBezTo>
                  <a:cubicBezTo>
                    <a:pt x="7921" y="17"/>
                    <a:pt x="7848" y="3"/>
                    <a:pt x="7773" y="3"/>
                  </a:cubicBezTo>
                  <a:cubicBezTo>
                    <a:pt x="7685" y="3"/>
                    <a:pt x="7592" y="22"/>
                    <a:pt x="7518" y="53"/>
                  </a:cubicBezTo>
                  <a:cubicBezTo>
                    <a:pt x="6784" y="356"/>
                    <a:pt x="6307" y="1048"/>
                    <a:pt x="5780" y="1627"/>
                  </a:cubicBezTo>
                  <a:cubicBezTo>
                    <a:pt x="5432" y="2010"/>
                    <a:pt x="5136" y="2250"/>
                    <a:pt x="4798" y="2250"/>
                  </a:cubicBezTo>
                  <a:cubicBezTo>
                    <a:pt x="4622" y="2250"/>
                    <a:pt x="4435" y="2185"/>
                    <a:pt x="4223" y="2041"/>
                  </a:cubicBezTo>
                  <a:cubicBezTo>
                    <a:pt x="3530" y="1569"/>
                    <a:pt x="2896" y="990"/>
                    <a:pt x="2239" y="454"/>
                  </a:cubicBezTo>
                  <a:cubicBezTo>
                    <a:pt x="2108" y="347"/>
                    <a:pt x="1997" y="212"/>
                    <a:pt x="1863" y="113"/>
                  </a:cubicBezTo>
                  <a:cubicBezTo>
                    <a:pt x="1768" y="43"/>
                    <a:pt x="1691" y="0"/>
                    <a:pt x="1626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09"/>
            <p:cNvSpPr/>
            <p:nvPr/>
          </p:nvSpPr>
          <p:spPr>
            <a:xfrm>
              <a:off x="3593968" y="3125480"/>
              <a:ext cx="167058" cy="468473"/>
            </a:xfrm>
            <a:custGeom>
              <a:rect b="b" l="l" r="r" t="t"/>
              <a:pathLst>
                <a:path extrusionOk="0" h="32005" w="11413">
                  <a:moveTo>
                    <a:pt x="2602" y="1887"/>
                  </a:moveTo>
                  <a:cubicBezTo>
                    <a:pt x="2667" y="1887"/>
                    <a:pt x="2745" y="1930"/>
                    <a:pt x="2839" y="2000"/>
                  </a:cubicBezTo>
                  <a:cubicBezTo>
                    <a:pt x="2973" y="2099"/>
                    <a:pt x="3085" y="2233"/>
                    <a:pt x="3214" y="2341"/>
                  </a:cubicBezTo>
                  <a:cubicBezTo>
                    <a:pt x="3872" y="2877"/>
                    <a:pt x="4505" y="3455"/>
                    <a:pt x="5199" y="3928"/>
                  </a:cubicBezTo>
                  <a:cubicBezTo>
                    <a:pt x="5410" y="4073"/>
                    <a:pt x="5598" y="4138"/>
                    <a:pt x="5773" y="4138"/>
                  </a:cubicBezTo>
                  <a:cubicBezTo>
                    <a:pt x="6112" y="4138"/>
                    <a:pt x="6408" y="3897"/>
                    <a:pt x="6756" y="3513"/>
                  </a:cubicBezTo>
                  <a:cubicBezTo>
                    <a:pt x="7282" y="2934"/>
                    <a:pt x="7761" y="2243"/>
                    <a:pt x="8495" y="1940"/>
                  </a:cubicBezTo>
                  <a:cubicBezTo>
                    <a:pt x="8569" y="1909"/>
                    <a:pt x="8662" y="1890"/>
                    <a:pt x="8750" y="1890"/>
                  </a:cubicBezTo>
                  <a:cubicBezTo>
                    <a:pt x="8825" y="1890"/>
                    <a:pt x="8897" y="1904"/>
                    <a:pt x="8950" y="1937"/>
                  </a:cubicBezTo>
                  <a:cubicBezTo>
                    <a:pt x="9192" y="2086"/>
                    <a:pt x="8899" y="2233"/>
                    <a:pt x="8895" y="2380"/>
                  </a:cubicBezTo>
                  <a:cubicBezTo>
                    <a:pt x="8861" y="3579"/>
                    <a:pt x="8508" y="4733"/>
                    <a:pt x="8427" y="5935"/>
                  </a:cubicBezTo>
                  <a:cubicBezTo>
                    <a:pt x="8314" y="7634"/>
                    <a:pt x="8258" y="9328"/>
                    <a:pt x="8267" y="11029"/>
                  </a:cubicBezTo>
                  <a:cubicBezTo>
                    <a:pt x="8276" y="12342"/>
                    <a:pt x="8386" y="13728"/>
                    <a:pt x="8192" y="15032"/>
                  </a:cubicBezTo>
                  <a:cubicBezTo>
                    <a:pt x="8007" y="16265"/>
                    <a:pt x="7695" y="17615"/>
                    <a:pt x="7703" y="18863"/>
                  </a:cubicBezTo>
                  <a:cubicBezTo>
                    <a:pt x="7711" y="19894"/>
                    <a:pt x="7810" y="20924"/>
                    <a:pt x="7786" y="21975"/>
                  </a:cubicBezTo>
                  <a:cubicBezTo>
                    <a:pt x="7783" y="22155"/>
                    <a:pt x="7789" y="22362"/>
                    <a:pt x="7924" y="22483"/>
                  </a:cubicBezTo>
                  <a:cubicBezTo>
                    <a:pt x="7952" y="22507"/>
                    <a:pt x="7990" y="22518"/>
                    <a:pt x="8035" y="22518"/>
                  </a:cubicBezTo>
                  <a:cubicBezTo>
                    <a:pt x="8327" y="22518"/>
                    <a:pt x="8933" y="22076"/>
                    <a:pt x="9144" y="22031"/>
                  </a:cubicBezTo>
                  <a:cubicBezTo>
                    <a:pt x="9306" y="21996"/>
                    <a:pt x="9441" y="21976"/>
                    <a:pt x="9551" y="21976"/>
                  </a:cubicBezTo>
                  <a:cubicBezTo>
                    <a:pt x="9931" y="21976"/>
                    <a:pt x="10016" y="22216"/>
                    <a:pt x="9911" y="22919"/>
                  </a:cubicBezTo>
                  <a:cubicBezTo>
                    <a:pt x="9645" y="24075"/>
                    <a:pt x="9169" y="25188"/>
                    <a:pt x="8690" y="26308"/>
                  </a:cubicBezTo>
                  <a:cubicBezTo>
                    <a:pt x="8308" y="27203"/>
                    <a:pt x="7788" y="27999"/>
                    <a:pt x="7283" y="28793"/>
                  </a:cubicBezTo>
                  <a:cubicBezTo>
                    <a:pt x="6907" y="29389"/>
                    <a:pt x="6460" y="29959"/>
                    <a:pt x="6001" y="30497"/>
                  </a:cubicBezTo>
                  <a:cubicBezTo>
                    <a:pt x="5893" y="30622"/>
                    <a:pt x="5745" y="30682"/>
                    <a:pt x="5595" y="30682"/>
                  </a:cubicBezTo>
                  <a:cubicBezTo>
                    <a:pt x="5345" y="30682"/>
                    <a:pt x="5089" y="30517"/>
                    <a:pt x="5006" y="30222"/>
                  </a:cubicBezTo>
                  <a:cubicBezTo>
                    <a:pt x="4912" y="29883"/>
                    <a:pt x="4693" y="29770"/>
                    <a:pt x="4528" y="29551"/>
                  </a:cubicBezTo>
                  <a:cubicBezTo>
                    <a:pt x="4075" y="28949"/>
                    <a:pt x="3489" y="28448"/>
                    <a:pt x="3287" y="27628"/>
                  </a:cubicBezTo>
                  <a:cubicBezTo>
                    <a:pt x="3248" y="27464"/>
                    <a:pt x="3120" y="27231"/>
                    <a:pt x="2900" y="27160"/>
                  </a:cubicBezTo>
                  <a:cubicBezTo>
                    <a:pt x="2780" y="27122"/>
                    <a:pt x="2691" y="27023"/>
                    <a:pt x="2658" y="26879"/>
                  </a:cubicBezTo>
                  <a:cubicBezTo>
                    <a:pt x="2452" y="25978"/>
                    <a:pt x="1849" y="25284"/>
                    <a:pt x="1650" y="24374"/>
                  </a:cubicBezTo>
                  <a:cubicBezTo>
                    <a:pt x="1591" y="24107"/>
                    <a:pt x="1470" y="23843"/>
                    <a:pt x="1237" y="23672"/>
                  </a:cubicBezTo>
                  <a:cubicBezTo>
                    <a:pt x="1063" y="23545"/>
                    <a:pt x="975" y="23300"/>
                    <a:pt x="1137" y="23150"/>
                  </a:cubicBezTo>
                  <a:cubicBezTo>
                    <a:pt x="1265" y="23033"/>
                    <a:pt x="1318" y="22796"/>
                    <a:pt x="1575" y="22796"/>
                  </a:cubicBezTo>
                  <a:cubicBezTo>
                    <a:pt x="1616" y="22796"/>
                    <a:pt x="1663" y="22802"/>
                    <a:pt x="1717" y="22816"/>
                  </a:cubicBezTo>
                  <a:cubicBezTo>
                    <a:pt x="2048" y="22902"/>
                    <a:pt x="2304" y="23126"/>
                    <a:pt x="2633" y="23193"/>
                  </a:cubicBezTo>
                  <a:cubicBezTo>
                    <a:pt x="2690" y="23205"/>
                    <a:pt x="2743" y="23210"/>
                    <a:pt x="2792" y="23210"/>
                  </a:cubicBezTo>
                  <a:cubicBezTo>
                    <a:pt x="3473" y="23210"/>
                    <a:pt x="3401" y="22168"/>
                    <a:pt x="3363" y="21677"/>
                  </a:cubicBezTo>
                  <a:cubicBezTo>
                    <a:pt x="3286" y="20661"/>
                    <a:pt x="3318" y="19620"/>
                    <a:pt x="3164" y="18610"/>
                  </a:cubicBezTo>
                  <a:cubicBezTo>
                    <a:pt x="2893" y="16844"/>
                    <a:pt x="3231" y="15282"/>
                    <a:pt x="3008" y="13515"/>
                  </a:cubicBezTo>
                  <a:cubicBezTo>
                    <a:pt x="2765" y="11593"/>
                    <a:pt x="1977" y="4143"/>
                    <a:pt x="2387" y="2216"/>
                  </a:cubicBezTo>
                  <a:cubicBezTo>
                    <a:pt x="2437" y="1980"/>
                    <a:pt x="2505" y="1887"/>
                    <a:pt x="2602" y="1887"/>
                  </a:cubicBezTo>
                  <a:close/>
                  <a:moveTo>
                    <a:pt x="9556" y="0"/>
                  </a:moveTo>
                  <a:cubicBezTo>
                    <a:pt x="9433" y="0"/>
                    <a:pt x="9294" y="15"/>
                    <a:pt x="9138" y="44"/>
                  </a:cubicBezTo>
                  <a:cubicBezTo>
                    <a:pt x="8730" y="118"/>
                    <a:pt x="8515" y="425"/>
                    <a:pt x="8175" y="551"/>
                  </a:cubicBezTo>
                  <a:cubicBezTo>
                    <a:pt x="7326" y="866"/>
                    <a:pt x="6723" y="1652"/>
                    <a:pt x="6121" y="2312"/>
                  </a:cubicBezTo>
                  <a:cubicBezTo>
                    <a:pt x="5895" y="2558"/>
                    <a:pt x="5727" y="2637"/>
                    <a:pt x="5563" y="2637"/>
                  </a:cubicBezTo>
                  <a:cubicBezTo>
                    <a:pt x="5414" y="2637"/>
                    <a:pt x="5267" y="2571"/>
                    <a:pt x="5081" y="2509"/>
                  </a:cubicBezTo>
                  <a:cubicBezTo>
                    <a:pt x="4706" y="2385"/>
                    <a:pt x="4820" y="1824"/>
                    <a:pt x="4493" y="1735"/>
                  </a:cubicBezTo>
                  <a:cubicBezTo>
                    <a:pt x="3732" y="1530"/>
                    <a:pt x="2829" y="143"/>
                    <a:pt x="1886" y="143"/>
                  </a:cubicBezTo>
                  <a:cubicBezTo>
                    <a:pt x="1758" y="143"/>
                    <a:pt x="1628" y="169"/>
                    <a:pt x="1498" y="227"/>
                  </a:cubicBezTo>
                  <a:cubicBezTo>
                    <a:pt x="598" y="631"/>
                    <a:pt x="1170" y="4455"/>
                    <a:pt x="1280" y="5217"/>
                  </a:cubicBezTo>
                  <a:cubicBezTo>
                    <a:pt x="1327" y="5548"/>
                    <a:pt x="1431" y="5945"/>
                    <a:pt x="1338" y="6265"/>
                  </a:cubicBezTo>
                  <a:cubicBezTo>
                    <a:pt x="1056" y="7244"/>
                    <a:pt x="1723" y="13658"/>
                    <a:pt x="1789" y="14585"/>
                  </a:cubicBezTo>
                  <a:cubicBezTo>
                    <a:pt x="1880" y="15860"/>
                    <a:pt x="1795" y="17156"/>
                    <a:pt x="2028" y="18440"/>
                  </a:cubicBezTo>
                  <a:cubicBezTo>
                    <a:pt x="2159" y="19151"/>
                    <a:pt x="2117" y="20002"/>
                    <a:pt x="2079" y="20796"/>
                  </a:cubicBezTo>
                  <a:cubicBezTo>
                    <a:pt x="2040" y="21650"/>
                    <a:pt x="2073" y="21651"/>
                    <a:pt x="1270" y="21657"/>
                  </a:cubicBezTo>
                  <a:cubicBezTo>
                    <a:pt x="188" y="21665"/>
                    <a:pt x="51" y="21988"/>
                    <a:pt x="23" y="23118"/>
                  </a:cubicBezTo>
                  <a:cubicBezTo>
                    <a:pt x="1" y="24013"/>
                    <a:pt x="423" y="24681"/>
                    <a:pt x="682" y="25366"/>
                  </a:cubicBezTo>
                  <a:cubicBezTo>
                    <a:pt x="1067" y="26381"/>
                    <a:pt x="1569" y="27401"/>
                    <a:pt x="2230" y="28269"/>
                  </a:cubicBezTo>
                  <a:cubicBezTo>
                    <a:pt x="2265" y="28315"/>
                    <a:pt x="2381" y="28235"/>
                    <a:pt x="2381" y="28391"/>
                  </a:cubicBezTo>
                  <a:cubicBezTo>
                    <a:pt x="2384" y="29055"/>
                    <a:pt x="2900" y="29414"/>
                    <a:pt x="3187" y="29877"/>
                  </a:cubicBezTo>
                  <a:cubicBezTo>
                    <a:pt x="3480" y="30350"/>
                    <a:pt x="3870" y="30798"/>
                    <a:pt x="4241" y="31233"/>
                  </a:cubicBezTo>
                  <a:cubicBezTo>
                    <a:pt x="4512" y="31552"/>
                    <a:pt x="5134" y="32005"/>
                    <a:pt x="5537" y="32005"/>
                  </a:cubicBezTo>
                  <a:cubicBezTo>
                    <a:pt x="5584" y="32005"/>
                    <a:pt x="5628" y="31998"/>
                    <a:pt x="5669" y="31985"/>
                  </a:cubicBezTo>
                  <a:cubicBezTo>
                    <a:pt x="6626" y="31669"/>
                    <a:pt x="7261" y="30803"/>
                    <a:pt x="7778" y="29997"/>
                  </a:cubicBezTo>
                  <a:cubicBezTo>
                    <a:pt x="8137" y="29435"/>
                    <a:pt x="8458" y="28721"/>
                    <a:pt x="8877" y="28263"/>
                  </a:cubicBezTo>
                  <a:cubicBezTo>
                    <a:pt x="9630" y="27440"/>
                    <a:pt x="9860" y="26360"/>
                    <a:pt x="10369" y="25432"/>
                  </a:cubicBezTo>
                  <a:cubicBezTo>
                    <a:pt x="10805" y="24641"/>
                    <a:pt x="11003" y="23650"/>
                    <a:pt x="11137" y="22722"/>
                  </a:cubicBezTo>
                  <a:cubicBezTo>
                    <a:pt x="11208" y="22229"/>
                    <a:pt x="11412" y="21616"/>
                    <a:pt x="10902" y="21117"/>
                  </a:cubicBezTo>
                  <a:cubicBezTo>
                    <a:pt x="10564" y="20786"/>
                    <a:pt x="10253" y="20564"/>
                    <a:pt x="9893" y="20564"/>
                  </a:cubicBezTo>
                  <a:cubicBezTo>
                    <a:pt x="9691" y="20564"/>
                    <a:pt x="9474" y="20634"/>
                    <a:pt x="9227" y="20794"/>
                  </a:cubicBezTo>
                  <a:cubicBezTo>
                    <a:pt x="9125" y="20860"/>
                    <a:pt x="9033" y="20890"/>
                    <a:pt x="8953" y="20890"/>
                  </a:cubicBezTo>
                  <a:cubicBezTo>
                    <a:pt x="8746" y="20890"/>
                    <a:pt x="8629" y="20686"/>
                    <a:pt x="8673" y="20382"/>
                  </a:cubicBezTo>
                  <a:cubicBezTo>
                    <a:pt x="9304" y="16428"/>
                    <a:pt x="9541" y="12462"/>
                    <a:pt x="9722" y="8463"/>
                  </a:cubicBezTo>
                  <a:cubicBezTo>
                    <a:pt x="9783" y="7118"/>
                    <a:pt x="9834" y="5773"/>
                    <a:pt x="9873" y="4428"/>
                  </a:cubicBezTo>
                  <a:cubicBezTo>
                    <a:pt x="9905" y="3346"/>
                    <a:pt x="10182" y="2376"/>
                    <a:pt x="10234" y="1316"/>
                  </a:cubicBezTo>
                  <a:cubicBezTo>
                    <a:pt x="10400" y="380"/>
                    <a:pt x="10179" y="0"/>
                    <a:pt x="95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3" name="Google Shape;2063;p309"/>
          <p:cNvGrpSpPr/>
          <p:nvPr/>
        </p:nvGrpSpPr>
        <p:grpSpPr>
          <a:xfrm>
            <a:off x="7861241" y="3089863"/>
            <a:ext cx="233161" cy="539699"/>
            <a:chOff x="5349941" y="3093980"/>
            <a:chExt cx="233161" cy="539699"/>
          </a:xfrm>
        </p:grpSpPr>
        <p:sp>
          <p:nvSpPr>
            <p:cNvPr id="2064" name="Google Shape;2064;p309"/>
            <p:cNvSpPr/>
            <p:nvPr/>
          </p:nvSpPr>
          <p:spPr>
            <a:xfrm>
              <a:off x="5349941" y="3093980"/>
              <a:ext cx="233161" cy="539699"/>
            </a:xfrm>
            <a:custGeom>
              <a:rect b="b" l="l" r="r" t="t"/>
              <a:pathLst>
                <a:path extrusionOk="0" h="36871" w="15929">
                  <a:moveTo>
                    <a:pt x="12927" y="1310"/>
                  </a:moveTo>
                  <a:cubicBezTo>
                    <a:pt x="13059" y="1310"/>
                    <a:pt x="13190" y="1410"/>
                    <a:pt x="13270" y="1603"/>
                  </a:cubicBezTo>
                  <a:cubicBezTo>
                    <a:pt x="14037" y="3447"/>
                    <a:pt x="14481" y="5410"/>
                    <a:pt x="14579" y="7405"/>
                  </a:cubicBezTo>
                  <a:cubicBezTo>
                    <a:pt x="14631" y="8401"/>
                    <a:pt x="14727" y="9404"/>
                    <a:pt x="14650" y="10394"/>
                  </a:cubicBezTo>
                  <a:cubicBezTo>
                    <a:pt x="14570" y="11450"/>
                    <a:pt x="14306" y="12494"/>
                    <a:pt x="14131" y="13546"/>
                  </a:cubicBezTo>
                  <a:cubicBezTo>
                    <a:pt x="13982" y="14438"/>
                    <a:pt x="13803" y="15329"/>
                    <a:pt x="13656" y="16221"/>
                  </a:cubicBezTo>
                  <a:cubicBezTo>
                    <a:pt x="13593" y="16615"/>
                    <a:pt x="13280" y="17030"/>
                    <a:pt x="13228" y="17476"/>
                  </a:cubicBezTo>
                  <a:cubicBezTo>
                    <a:pt x="13137" y="18254"/>
                    <a:pt x="12729" y="18969"/>
                    <a:pt x="12744" y="19765"/>
                  </a:cubicBezTo>
                  <a:cubicBezTo>
                    <a:pt x="12748" y="19962"/>
                    <a:pt x="12605" y="20084"/>
                    <a:pt x="12506" y="20227"/>
                  </a:cubicBezTo>
                  <a:cubicBezTo>
                    <a:pt x="12152" y="20745"/>
                    <a:pt x="12117" y="21370"/>
                    <a:pt x="11878" y="21917"/>
                  </a:cubicBezTo>
                  <a:cubicBezTo>
                    <a:pt x="11669" y="22395"/>
                    <a:pt x="11403" y="22852"/>
                    <a:pt x="11197" y="23339"/>
                  </a:cubicBezTo>
                  <a:cubicBezTo>
                    <a:pt x="10774" y="24333"/>
                    <a:pt x="10336" y="25329"/>
                    <a:pt x="9801" y="26271"/>
                  </a:cubicBezTo>
                  <a:cubicBezTo>
                    <a:pt x="9476" y="26843"/>
                    <a:pt x="9152" y="27421"/>
                    <a:pt x="8703" y="27949"/>
                  </a:cubicBezTo>
                  <a:cubicBezTo>
                    <a:pt x="8295" y="28429"/>
                    <a:pt x="8018" y="29096"/>
                    <a:pt x="7980" y="29777"/>
                  </a:cubicBezTo>
                  <a:cubicBezTo>
                    <a:pt x="7976" y="29848"/>
                    <a:pt x="8039" y="29955"/>
                    <a:pt x="8103" y="29991"/>
                  </a:cubicBezTo>
                  <a:cubicBezTo>
                    <a:pt x="8653" y="30287"/>
                    <a:pt x="9265" y="30417"/>
                    <a:pt x="9863" y="30417"/>
                  </a:cubicBezTo>
                  <a:cubicBezTo>
                    <a:pt x="10029" y="30417"/>
                    <a:pt x="10194" y="30407"/>
                    <a:pt x="10356" y="30388"/>
                  </a:cubicBezTo>
                  <a:cubicBezTo>
                    <a:pt x="10403" y="30382"/>
                    <a:pt x="10446" y="30380"/>
                    <a:pt x="10486" y="30380"/>
                  </a:cubicBezTo>
                  <a:cubicBezTo>
                    <a:pt x="10845" y="30380"/>
                    <a:pt x="10963" y="30592"/>
                    <a:pt x="11120" y="30749"/>
                  </a:cubicBezTo>
                  <a:cubicBezTo>
                    <a:pt x="11379" y="31008"/>
                    <a:pt x="11197" y="31415"/>
                    <a:pt x="11012" y="31581"/>
                  </a:cubicBezTo>
                  <a:cubicBezTo>
                    <a:pt x="10601" y="31950"/>
                    <a:pt x="10266" y="32382"/>
                    <a:pt x="9933" y="32794"/>
                  </a:cubicBezTo>
                  <a:cubicBezTo>
                    <a:pt x="9462" y="33377"/>
                    <a:pt x="8653" y="33346"/>
                    <a:pt x="8173" y="33865"/>
                  </a:cubicBezTo>
                  <a:cubicBezTo>
                    <a:pt x="7504" y="34590"/>
                    <a:pt x="6473" y="34738"/>
                    <a:pt x="5638" y="35201"/>
                  </a:cubicBezTo>
                  <a:cubicBezTo>
                    <a:pt x="5236" y="35424"/>
                    <a:pt x="4663" y="35606"/>
                    <a:pt x="4139" y="35715"/>
                  </a:cubicBezTo>
                  <a:cubicBezTo>
                    <a:pt x="4051" y="35733"/>
                    <a:pt x="3965" y="35742"/>
                    <a:pt x="3882" y="35742"/>
                  </a:cubicBezTo>
                  <a:cubicBezTo>
                    <a:pt x="3305" y="35742"/>
                    <a:pt x="2864" y="35319"/>
                    <a:pt x="2635" y="34737"/>
                  </a:cubicBezTo>
                  <a:cubicBezTo>
                    <a:pt x="2359" y="34039"/>
                    <a:pt x="2036" y="33360"/>
                    <a:pt x="1840" y="32632"/>
                  </a:cubicBezTo>
                  <a:cubicBezTo>
                    <a:pt x="1529" y="31483"/>
                    <a:pt x="1307" y="30321"/>
                    <a:pt x="1148" y="29146"/>
                  </a:cubicBezTo>
                  <a:cubicBezTo>
                    <a:pt x="1174" y="28775"/>
                    <a:pt x="1008" y="28419"/>
                    <a:pt x="1097" y="28043"/>
                  </a:cubicBezTo>
                  <a:cubicBezTo>
                    <a:pt x="1157" y="27799"/>
                    <a:pt x="1142" y="27603"/>
                    <a:pt x="1483" y="27443"/>
                  </a:cubicBezTo>
                  <a:cubicBezTo>
                    <a:pt x="1591" y="27393"/>
                    <a:pt x="1677" y="27372"/>
                    <a:pt x="1749" y="27372"/>
                  </a:cubicBezTo>
                  <a:cubicBezTo>
                    <a:pt x="1929" y="27372"/>
                    <a:pt x="2027" y="27499"/>
                    <a:pt x="2173" y="27605"/>
                  </a:cubicBezTo>
                  <a:cubicBezTo>
                    <a:pt x="2562" y="27884"/>
                    <a:pt x="2989" y="28107"/>
                    <a:pt x="3305" y="28491"/>
                  </a:cubicBezTo>
                  <a:cubicBezTo>
                    <a:pt x="3370" y="28570"/>
                    <a:pt x="3467" y="28604"/>
                    <a:pt x="3578" y="28604"/>
                  </a:cubicBezTo>
                  <a:cubicBezTo>
                    <a:pt x="3907" y="28604"/>
                    <a:pt x="4366" y="28308"/>
                    <a:pt x="4536" y="27980"/>
                  </a:cubicBezTo>
                  <a:cubicBezTo>
                    <a:pt x="4977" y="27132"/>
                    <a:pt x="5231" y="26216"/>
                    <a:pt x="5696" y="25369"/>
                  </a:cubicBezTo>
                  <a:cubicBezTo>
                    <a:pt x="5998" y="24820"/>
                    <a:pt x="6213" y="24169"/>
                    <a:pt x="6373" y="23540"/>
                  </a:cubicBezTo>
                  <a:cubicBezTo>
                    <a:pt x="6578" y="22733"/>
                    <a:pt x="6987" y="21995"/>
                    <a:pt x="7202" y="21198"/>
                  </a:cubicBezTo>
                  <a:cubicBezTo>
                    <a:pt x="7513" y="20044"/>
                    <a:pt x="7832" y="18890"/>
                    <a:pt x="8063" y="17721"/>
                  </a:cubicBezTo>
                  <a:cubicBezTo>
                    <a:pt x="8290" y="16565"/>
                    <a:pt x="8346" y="15382"/>
                    <a:pt x="8548" y="14217"/>
                  </a:cubicBezTo>
                  <a:cubicBezTo>
                    <a:pt x="8669" y="13519"/>
                    <a:pt x="8479" y="12782"/>
                    <a:pt x="8636" y="12077"/>
                  </a:cubicBezTo>
                  <a:cubicBezTo>
                    <a:pt x="8845" y="11130"/>
                    <a:pt x="8470" y="10201"/>
                    <a:pt x="8591" y="9254"/>
                  </a:cubicBezTo>
                  <a:cubicBezTo>
                    <a:pt x="8628" y="8964"/>
                    <a:pt x="8495" y="8640"/>
                    <a:pt x="8393" y="8347"/>
                  </a:cubicBezTo>
                  <a:cubicBezTo>
                    <a:pt x="8063" y="7404"/>
                    <a:pt x="8069" y="6405"/>
                    <a:pt x="7855" y="5440"/>
                  </a:cubicBezTo>
                  <a:cubicBezTo>
                    <a:pt x="7688" y="4686"/>
                    <a:pt x="7361" y="3983"/>
                    <a:pt x="7190" y="3230"/>
                  </a:cubicBezTo>
                  <a:cubicBezTo>
                    <a:pt x="7114" y="2892"/>
                    <a:pt x="7181" y="2640"/>
                    <a:pt x="7353" y="2457"/>
                  </a:cubicBezTo>
                  <a:cubicBezTo>
                    <a:pt x="7403" y="2403"/>
                    <a:pt x="7456" y="2383"/>
                    <a:pt x="7508" y="2383"/>
                  </a:cubicBezTo>
                  <a:cubicBezTo>
                    <a:pt x="7677" y="2383"/>
                    <a:pt x="7848" y="2592"/>
                    <a:pt x="7955" y="2592"/>
                  </a:cubicBezTo>
                  <a:cubicBezTo>
                    <a:pt x="7956" y="2592"/>
                    <a:pt x="7956" y="2592"/>
                    <a:pt x="7957" y="2592"/>
                  </a:cubicBezTo>
                  <a:cubicBezTo>
                    <a:pt x="7962" y="2592"/>
                    <a:pt x="7967" y="2592"/>
                    <a:pt x="7972" y="2592"/>
                  </a:cubicBezTo>
                  <a:cubicBezTo>
                    <a:pt x="8540" y="2592"/>
                    <a:pt x="8708" y="3323"/>
                    <a:pt x="9238" y="3323"/>
                  </a:cubicBezTo>
                  <a:cubicBezTo>
                    <a:pt x="9303" y="3323"/>
                    <a:pt x="9374" y="3311"/>
                    <a:pt x="9453" y="3286"/>
                  </a:cubicBezTo>
                  <a:lnTo>
                    <a:pt x="9453" y="3286"/>
                  </a:lnTo>
                  <a:cubicBezTo>
                    <a:pt x="9313" y="3820"/>
                    <a:pt x="10190" y="3615"/>
                    <a:pt x="10117" y="4113"/>
                  </a:cubicBezTo>
                  <a:cubicBezTo>
                    <a:pt x="10115" y="4128"/>
                    <a:pt x="10277" y="4185"/>
                    <a:pt x="10364" y="4186"/>
                  </a:cubicBezTo>
                  <a:cubicBezTo>
                    <a:pt x="10367" y="4186"/>
                    <a:pt x="10369" y="4186"/>
                    <a:pt x="10372" y="4186"/>
                  </a:cubicBezTo>
                  <a:cubicBezTo>
                    <a:pt x="10862" y="4186"/>
                    <a:pt x="11564" y="3564"/>
                    <a:pt x="11752" y="3116"/>
                  </a:cubicBezTo>
                  <a:cubicBezTo>
                    <a:pt x="11995" y="2544"/>
                    <a:pt x="12296" y="1996"/>
                    <a:pt x="12647" y="1484"/>
                  </a:cubicBezTo>
                  <a:cubicBezTo>
                    <a:pt x="12727" y="1367"/>
                    <a:pt x="12827" y="1310"/>
                    <a:pt x="12927" y="1310"/>
                  </a:cubicBezTo>
                  <a:close/>
                  <a:moveTo>
                    <a:pt x="12887" y="1"/>
                  </a:moveTo>
                  <a:cubicBezTo>
                    <a:pt x="12771" y="1"/>
                    <a:pt x="12650" y="41"/>
                    <a:pt x="12523" y="140"/>
                  </a:cubicBezTo>
                  <a:cubicBezTo>
                    <a:pt x="11957" y="581"/>
                    <a:pt x="11346" y="1034"/>
                    <a:pt x="11223" y="1824"/>
                  </a:cubicBezTo>
                  <a:cubicBezTo>
                    <a:pt x="11154" y="2269"/>
                    <a:pt x="10693" y="2710"/>
                    <a:pt x="10406" y="2710"/>
                  </a:cubicBezTo>
                  <a:cubicBezTo>
                    <a:pt x="10348" y="2710"/>
                    <a:pt x="10297" y="2692"/>
                    <a:pt x="10257" y="2652"/>
                  </a:cubicBezTo>
                  <a:cubicBezTo>
                    <a:pt x="9907" y="2293"/>
                    <a:pt x="9388" y="2203"/>
                    <a:pt x="9062" y="1830"/>
                  </a:cubicBezTo>
                  <a:cubicBezTo>
                    <a:pt x="8642" y="1350"/>
                    <a:pt x="8099" y="1195"/>
                    <a:pt x="7526" y="1195"/>
                  </a:cubicBezTo>
                  <a:cubicBezTo>
                    <a:pt x="7343" y="1195"/>
                    <a:pt x="7156" y="1210"/>
                    <a:pt x="6970" y="1237"/>
                  </a:cubicBezTo>
                  <a:cubicBezTo>
                    <a:pt x="6277" y="1333"/>
                    <a:pt x="5810" y="2349"/>
                    <a:pt x="6088" y="3136"/>
                  </a:cubicBezTo>
                  <a:cubicBezTo>
                    <a:pt x="6742" y="4984"/>
                    <a:pt x="7086" y="6890"/>
                    <a:pt x="7331" y="8817"/>
                  </a:cubicBezTo>
                  <a:cubicBezTo>
                    <a:pt x="7603" y="10944"/>
                    <a:pt x="7501" y="13074"/>
                    <a:pt x="7295" y="15197"/>
                  </a:cubicBezTo>
                  <a:cubicBezTo>
                    <a:pt x="7024" y="17985"/>
                    <a:pt x="6143" y="20642"/>
                    <a:pt x="5214" y="23277"/>
                  </a:cubicBezTo>
                  <a:cubicBezTo>
                    <a:pt x="4791" y="24475"/>
                    <a:pt x="4192" y="25614"/>
                    <a:pt x="3739" y="26803"/>
                  </a:cubicBezTo>
                  <a:cubicBezTo>
                    <a:pt x="3651" y="27033"/>
                    <a:pt x="3591" y="27123"/>
                    <a:pt x="3515" y="27123"/>
                  </a:cubicBezTo>
                  <a:cubicBezTo>
                    <a:pt x="3439" y="27123"/>
                    <a:pt x="3348" y="27036"/>
                    <a:pt x="3198" y="26910"/>
                  </a:cubicBezTo>
                  <a:cubicBezTo>
                    <a:pt x="2859" y="26625"/>
                    <a:pt x="2448" y="26398"/>
                    <a:pt x="2030" y="26234"/>
                  </a:cubicBezTo>
                  <a:cubicBezTo>
                    <a:pt x="1831" y="26156"/>
                    <a:pt x="1632" y="26109"/>
                    <a:pt x="1439" y="26109"/>
                  </a:cubicBezTo>
                  <a:cubicBezTo>
                    <a:pt x="1143" y="26109"/>
                    <a:pt x="859" y="26220"/>
                    <a:pt x="605" y="26501"/>
                  </a:cubicBezTo>
                  <a:cubicBezTo>
                    <a:pt x="136" y="27020"/>
                    <a:pt x="108" y="27630"/>
                    <a:pt x="61" y="28260"/>
                  </a:cubicBezTo>
                  <a:cubicBezTo>
                    <a:pt x="0" y="29096"/>
                    <a:pt x="120" y="29893"/>
                    <a:pt x="335" y="30707"/>
                  </a:cubicBezTo>
                  <a:cubicBezTo>
                    <a:pt x="804" y="32483"/>
                    <a:pt x="983" y="34337"/>
                    <a:pt x="2140" y="35903"/>
                  </a:cubicBezTo>
                  <a:cubicBezTo>
                    <a:pt x="2602" y="36528"/>
                    <a:pt x="3179" y="36870"/>
                    <a:pt x="3835" y="36870"/>
                  </a:cubicBezTo>
                  <a:cubicBezTo>
                    <a:pt x="4087" y="36870"/>
                    <a:pt x="4351" y="36820"/>
                    <a:pt x="4625" y="36715"/>
                  </a:cubicBezTo>
                  <a:cubicBezTo>
                    <a:pt x="4713" y="36681"/>
                    <a:pt x="4821" y="36622"/>
                    <a:pt x="4903" y="36622"/>
                  </a:cubicBezTo>
                  <a:cubicBezTo>
                    <a:pt x="4918" y="36622"/>
                    <a:pt x="4933" y="36625"/>
                    <a:pt x="4946" y="36630"/>
                  </a:cubicBezTo>
                  <a:cubicBezTo>
                    <a:pt x="5045" y="36666"/>
                    <a:pt x="5141" y="36681"/>
                    <a:pt x="5234" y="36681"/>
                  </a:cubicBezTo>
                  <a:cubicBezTo>
                    <a:pt x="5533" y="36681"/>
                    <a:pt x="5801" y="36526"/>
                    <a:pt x="6052" y="36426"/>
                  </a:cubicBezTo>
                  <a:cubicBezTo>
                    <a:pt x="7247" y="35943"/>
                    <a:pt x="8409" y="35368"/>
                    <a:pt x="9415" y="34583"/>
                  </a:cubicBezTo>
                  <a:cubicBezTo>
                    <a:pt x="9843" y="34248"/>
                    <a:pt x="10371" y="34059"/>
                    <a:pt x="10742" y="33679"/>
                  </a:cubicBezTo>
                  <a:cubicBezTo>
                    <a:pt x="11260" y="33149"/>
                    <a:pt x="11734" y="32578"/>
                    <a:pt x="12221" y="32019"/>
                  </a:cubicBezTo>
                  <a:cubicBezTo>
                    <a:pt x="12704" y="31466"/>
                    <a:pt x="12594" y="30289"/>
                    <a:pt x="12125" y="29759"/>
                  </a:cubicBezTo>
                  <a:cubicBezTo>
                    <a:pt x="11458" y="29005"/>
                    <a:pt x="10487" y="29296"/>
                    <a:pt x="9674" y="28966"/>
                  </a:cubicBezTo>
                  <a:cubicBezTo>
                    <a:pt x="10067" y="28223"/>
                    <a:pt x="10499" y="27502"/>
                    <a:pt x="10969" y="26805"/>
                  </a:cubicBezTo>
                  <a:cubicBezTo>
                    <a:pt x="11890" y="25436"/>
                    <a:pt x="12447" y="23934"/>
                    <a:pt x="13058" y="22452"/>
                  </a:cubicBezTo>
                  <a:cubicBezTo>
                    <a:pt x="13312" y="21834"/>
                    <a:pt x="13390" y="21105"/>
                    <a:pt x="13682" y="20514"/>
                  </a:cubicBezTo>
                  <a:cubicBezTo>
                    <a:pt x="14169" y="19526"/>
                    <a:pt x="14222" y="18455"/>
                    <a:pt x="14564" y="17445"/>
                  </a:cubicBezTo>
                  <a:cubicBezTo>
                    <a:pt x="14800" y="16742"/>
                    <a:pt x="14681" y="15916"/>
                    <a:pt x="14969" y="15241"/>
                  </a:cubicBezTo>
                  <a:cubicBezTo>
                    <a:pt x="15522" y="13946"/>
                    <a:pt x="15189" y="12538"/>
                    <a:pt x="15697" y="11240"/>
                  </a:cubicBezTo>
                  <a:cubicBezTo>
                    <a:pt x="15929" y="10648"/>
                    <a:pt x="15914" y="9967"/>
                    <a:pt x="15738" y="9296"/>
                  </a:cubicBezTo>
                  <a:cubicBezTo>
                    <a:pt x="15592" y="8741"/>
                    <a:pt x="15753" y="8143"/>
                    <a:pt x="15712" y="7553"/>
                  </a:cubicBezTo>
                  <a:cubicBezTo>
                    <a:pt x="15649" y="6681"/>
                    <a:pt x="15621" y="5792"/>
                    <a:pt x="15477" y="4936"/>
                  </a:cubicBezTo>
                  <a:cubicBezTo>
                    <a:pt x="15338" y="4101"/>
                    <a:pt x="14989" y="3286"/>
                    <a:pt x="14650" y="2495"/>
                  </a:cubicBezTo>
                  <a:cubicBezTo>
                    <a:pt x="14362" y="1822"/>
                    <a:pt x="14323" y="1029"/>
                    <a:pt x="13715" y="503"/>
                  </a:cubicBezTo>
                  <a:cubicBezTo>
                    <a:pt x="13473" y="293"/>
                    <a:pt x="13200" y="1"/>
                    <a:pt x="128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09"/>
            <p:cNvSpPr/>
            <p:nvPr/>
          </p:nvSpPr>
          <p:spPr>
            <a:xfrm>
              <a:off x="5364681" y="3113155"/>
              <a:ext cx="200841" cy="503998"/>
            </a:xfrm>
            <a:custGeom>
              <a:rect b="b" l="l" r="r" t="t"/>
              <a:pathLst>
                <a:path extrusionOk="0" h="34432" w="13721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6" name="Google Shape;2066;p309"/>
          <p:cNvSpPr txBox="1"/>
          <p:nvPr/>
        </p:nvSpPr>
        <p:spPr>
          <a:xfrm>
            <a:off x="74650" y="3714550"/>
            <a:ext cx="1494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Crea una classe con decoratore @Pipe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67" name="Google Shape;2067;p309"/>
          <p:cNvSpPr txBox="1"/>
          <p:nvPr/>
        </p:nvSpPr>
        <p:spPr>
          <a:xfrm>
            <a:off x="1863675" y="3714550"/>
            <a:ext cx="1494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Aggiungere una proprietà come nome della pipe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68" name="Google Shape;2068;p309"/>
          <p:cNvSpPr txBox="1"/>
          <p:nvPr/>
        </p:nvSpPr>
        <p:spPr>
          <a:xfrm>
            <a:off x="3652725" y="3714550"/>
            <a:ext cx="1494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Registala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In un modulo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69" name="Google Shape;2069;p309"/>
          <p:cNvSpPr txBox="1"/>
          <p:nvPr/>
        </p:nvSpPr>
        <p:spPr>
          <a:xfrm>
            <a:off x="5356125" y="3640750"/>
            <a:ext cx="1665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Implementa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La logica di trasformazione del dato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70" name="Google Shape;2070;p309"/>
          <p:cNvSpPr txBox="1"/>
          <p:nvPr/>
        </p:nvSpPr>
        <p:spPr>
          <a:xfrm>
            <a:off x="7510713" y="2341350"/>
            <a:ext cx="9342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ermanent Marker"/>
                <a:ea typeface="Permanent Marker"/>
                <a:cs typeface="Permanent Marker"/>
                <a:sym typeface="Permanent Marker"/>
              </a:rPr>
              <a:t>05</a:t>
            </a:r>
            <a:endParaRPr sz="24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071" name="Google Shape;2071;p309"/>
          <p:cNvSpPr/>
          <p:nvPr/>
        </p:nvSpPr>
        <p:spPr>
          <a:xfrm>
            <a:off x="7638088" y="2299488"/>
            <a:ext cx="679403" cy="660921"/>
          </a:xfrm>
          <a:custGeom>
            <a:rect b="b" l="l" r="r" t="t"/>
            <a:pathLst>
              <a:path extrusionOk="0" h="20955" w="21541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C2B3F"/>
              </a:solidFill>
            </a:endParaRPr>
          </a:p>
        </p:txBody>
      </p:sp>
      <p:sp>
        <p:nvSpPr>
          <p:cNvPr id="2072" name="Google Shape;2072;p309"/>
          <p:cNvSpPr txBox="1"/>
          <p:nvPr/>
        </p:nvSpPr>
        <p:spPr>
          <a:xfrm>
            <a:off x="7230825" y="3682600"/>
            <a:ext cx="1494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Aggiungi se serve dei parametri personalizzati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2073" name="Google Shape;2073;p309"/>
          <p:cNvGrpSpPr/>
          <p:nvPr/>
        </p:nvGrpSpPr>
        <p:grpSpPr>
          <a:xfrm>
            <a:off x="6079313" y="3011962"/>
            <a:ext cx="218918" cy="577215"/>
            <a:chOff x="3270375" y="3436275"/>
            <a:chExt cx="218918" cy="577215"/>
          </a:xfrm>
        </p:grpSpPr>
        <p:sp>
          <p:nvSpPr>
            <p:cNvPr id="2074" name="Google Shape;2074;p309"/>
            <p:cNvSpPr/>
            <p:nvPr/>
          </p:nvSpPr>
          <p:spPr>
            <a:xfrm>
              <a:off x="3270375" y="3436275"/>
              <a:ext cx="218918" cy="577215"/>
            </a:xfrm>
            <a:custGeom>
              <a:rect b="b" l="l" r="r" t="t"/>
              <a:pathLst>
                <a:path extrusionOk="0" h="39434" w="14956">
                  <a:moveTo>
                    <a:pt x="5006" y="1930"/>
                  </a:moveTo>
                  <a:lnTo>
                    <a:pt x="5006" y="1931"/>
                  </a:lnTo>
                  <a:cubicBezTo>
                    <a:pt x="5256" y="2638"/>
                    <a:pt x="5658" y="3258"/>
                    <a:pt x="5824" y="3950"/>
                  </a:cubicBezTo>
                  <a:cubicBezTo>
                    <a:pt x="5971" y="4557"/>
                    <a:pt x="6397" y="4810"/>
                    <a:pt x="6833" y="4810"/>
                  </a:cubicBezTo>
                  <a:cubicBezTo>
                    <a:pt x="7138" y="4810"/>
                    <a:pt x="7449" y="4686"/>
                    <a:pt x="7673" y="4472"/>
                  </a:cubicBezTo>
                  <a:cubicBezTo>
                    <a:pt x="8319" y="3855"/>
                    <a:pt x="9163" y="3816"/>
                    <a:pt x="9944" y="3626"/>
                  </a:cubicBezTo>
                  <a:cubicBezTo>
                    <a:pt x="10118" y="3583"/>
                    <a:pt x="10268" y="3421"/>
                    <a:pt x="10478" y="3421"/>
                  </a:cubicBezTo>
                  <a:cubicBezTo>
                    <a:pt x="10537" y="3421"/>
                    <a:pt x="10600" y="3433"/>
                    <a:pt x="10670" y="3465"/>
                  </a:cubicBezTo>
                  <a:cubicBezTo>
                    <a:pt x="10429" y="4028"/>
                    <a:pt x="10213" y="4615"/>
                    <a:pt x="9932" y="5172"/>
                  </a:cubicBezTo>
                  <a:cubicBezTo>
                    <a:pt x="9216" y="6594"/>
                    <a:pt x="8813" y="8123"/>
                    <a:pt x="8199" y="9577"/>
                  </a:cubicBezTo>
                  <a:cubicBezTo>
                    <a:pt x="7821" y="10469"/>
                    <a:pt x="7713" y="11424"/>
                    <a:pt x="7407" y="12335"/>
                  </a:cubicBezTo>
                  <a:cubicBezTo>
                    <a:pt x="7184" y="12992"/>
                    <a:pt x="7310" y="13746"/>
                    <a:pt x="7204" y="14446"/>
                  </a:cubicBezTo>
                  <a:cubicBezTo>
                    <a:pt x="7054" y="15437"/>
                    <a:pt x="7006" y="16439"/>
                    <a:pt x="7060" y="17439"/>
                  </a:cubicBezTo>
                  <a:cubicBezTo>
                    <a:pt x="7126" y="18636"/>
                    <a:pt x="6919" y="19837"/>
                    <a:pt x="7204" y="21038"/>
                  </a:cubicBezTo>
                  <a:cubicBezTo>
                    <a:pt x="7303" y="21458"/>
                    <a:pt x="7381" y="21930"/>
                    <a:pt x="7377" y="22373"/>
                  </a:cubicBezTo>
                  <a:cubicBezTo>
                    <a:pt x="7371" y="23073"/>
                    <a:pt x="7701" y="23695"/>
                    <a:pt x="7802" y="24372"/>
                  </a:cubicBezTo>
                  <a:cubicBezTo>
                    <a:pt x="7979" y="25565"/>
                    <a:pt x="8288" y="26757"/>
                    <a:pt x="8812" y="27877"/>
                  </a:cubicBezTo>
                  <a:cubicBezTo>
                    <a:pt x="9314" y="28948"/>
                    <a:pt x="9759" y="30045"/>
                    <a:pt x="10482" y="31015"/>
                  </a:cubicBezTo>
                  <a:cubicBezTo>
                    <a:pt x="10683" y="31286"/>
                    <a:pt x="10867" y="31428"/>
                    <a:pt x="11061" y="31428"/>
                  </a:cubicBezTo>
                  <a:cubicBezTo>
                    <a:pt x="11231" y="31428"/>
                    <a:pt x="11409" y="31318"/>
                    <a:pt x="11613" y="31093"/>
                  </a:cubicBezTo>
                  <a:cubicBezTo>
                    <a:pt x="11924" y="30747"/>
                    <a:pt x="12361" y="30632"/>
                    <a:pt x="12767" y="30494"/>
                  </a:cubicBezTo>
                  <a:cubicBezTo>
                    <a:pt x="12840" y="30469"/>
                    <a:pt x="12909" y="30458"/>
                    <a:pt x="12974" y="30458"/>
                  </a:cubicBezTo>
                  <a:cubicBezTo>
                    <a:pt x="13252" y="30458"/>
                    <a:pt x="13433" y="30678"/>
                    <a:pt x="13433" y="30998"/>
                  </a:cubicBezTo>
                  <a:cubicBezTo>
                    <a:pt x="13433" y="31950"/>
                    <a:pt x="13460" y="32906"/>
                    <a:pt x="13369" y="33853"/>
                  </a:cubicBezTo>
                  <a:cubicBezTo>
                    <a:pt x="13237" y="35219"/>
                    <a:pt x="12868" y="36543"/>
                    <a:pt x="12355" y="37828"/>
                  </a:cubicBezTo>
                  <a:cubicBezTo>
                    <a:pt x="12299" y="37970"/>
                    <a:pt x="12273" y="38090"/>
                    <a:pt x="12085" y="38104"/>
                  </a:cubicBezTo>
                  <a:cubicBezTo>
                    <a:pt x="11730" y="38131"/>
                    <a:pt x="11359" y="38229"/>
                    <a:pt x="11012" y="38229"/>
                  </a:cubicBezTo>
                  <a:cubicBezTo>
                    <a:pt x="10910" y="38229"/>
                    <a:pt x="10811" y="38220"/>
                    <a:pt x="10714" y="38199"/>
                  </a:cubicBezTo>
                  <a:cubicBezTo>
                    <a:pt x="9313" y="37891"/>
                    <a:pt x="7873" y="37706"/>
                    <a:pt x="6527" y="37217"/>
                  </a:cubicBezTo>
                  <a:cubicBezTo>
                    <a:pt x="5868" y="36978"/>
                    <a:pt x="5153" y="36791"/>
                    <a:pt x="4614" y="36306"/>
                  </a:cubicBezTo>
                  <a:cubicBezTo>
                    <a:pt x="4296" y="36022"/>
                    <a:pt x="4156" y="35784"/>
                    <a:pt x="4614" y="35462"/>
                  </a:cubicBezTo>
                  <a:cubicBezTo>
                    <a:pt x="5181" y="35063"/>
                    <a:pt x="5573" y="34467"/>
                    <a:pt x="6206" y="34131"/>
                  </a:cubicBezTo>
                  <a:cubicBezTo>
                    <a:pt x="6333" y="34063"/>
                    <a:pt x="6438" y="33998"/>
                    <a:pt x="6340" y="33863"/>
                  </a:cubicBezTo>
                  <a:cubicBezTo>
                    <a:pt x="6101" y="33524"/>
                    <a:pt x="6066" y="33127"/>
                    <a:pt x="5933" y="32767"/>
                  </a:cubicBezTo>
                  <a:cubicBezTo>
                    <a:pt x="5769" y="32323"/>
                    <a:pt x="5664" y="31818"/>
                    <a:pt x="5392" y="31436"/>
                  </a:cubicBezTo>
                  <a:cubicBezTo>
                    <a:pt x="4882" y="30720"/>
                    <a:pt x="4675" y="29901"/>
                    <a:pt x="4328" y="29133"/>
                  </a:cubicBezTo>
                  <a:cubicBezTo>
                    <a:pt x="3817" y="27997"/>
                    <a:pt x="3460" y="26803"/>
                    <a:pt x="3025" y="25638"/>
                  </a:cubicBezTo>
                  <a:cubicBezTo>
                    <a:pt x="2588" y="24465"/>
                    <a:pt x="2214" y="23281"/>
                    <a:pt x="1944" y="22069"/>
                  </a:cubicBezTo>
                  <a:cubicBezTo>
                    <a:pt x="1666" y="20820"/>
                    <a:pt x="1457" y="19561"/>
                    <a:pt x="1379" y="18278"/>
                  </a:cubicBezTo>
                  <a:cubicBezTo>
                    <a:pt x="1296" y="16911"/>
                    <a:pt x="1233" y="15546"/>
                    <a:pt x="1379" y="14187"/>
                  </a:cubicBezTo>
                  <a:cubicBezTo>
                    <a:pt x="1454" y="13484"/>
                    <a:pt x="1617" y="12782"/>
                    <a:pt x="1706" y="12083"/>
                  </a:cubicBezTo>
                  <a:cubicBezTo>
                    <a:pt x="1839" y="11030"/>
                    <a:pt x="2018" y="9989"/>
                    <a:pt x="2287" y="8969"/>
                  </a:cubicBezTo>
                  <a:cubicBezTo>
                    <a:pt x="2634" y="7649"/>
                    <a:pt x="3027" y="6344"/>
                    <a:pt x="3598" y="5078"/>
                  </a:cubicBezTo>
                  <a:cubicBezTo>
                    <a:pt x="4003" y="4180"/>
                    <a:pt x="4528" y="3317"/>
                    <a:pt x="4778" y="2353"/>
                  </a:cubicBezTo>
                  <a:cubicBezTo>
                    <a:pt x="4818" y="2204"/>
                    <a:pt x="4929" y="2071"/>
                    <a:pt x="5006" y="1930"/>
                  </a:cubicBezTo>
                  <a:close/>
                  <a:moveTo>
                    <a:pt x="5247" y="1"/>
                  </a:moveTo>
                  <a:cubicBezTo>
                    <a:pt x="5196" y="1"/>
                    <a:pt x="5141" y="18"/>
                    <a:pt x="5080" y="59"/>
                  </a:cubicBezTo>
                  <a:cubicBezTo>
                    <a:pt x="4765" y="270"/>
                    <a:pt x="4406" y="440"/>
                    <a:pt x="4248" y="822"/>
                  </a:cubicBezTo>
                  <a:cubicBezTo>
                    <a:pt x="4007" y="1412"/>
                    <a:pt x="3605" y="1925"/>
                    <a:pt x="3308" y="2493"/>
                  </a:cubicBezTo>
                  <a:cubicBezTo>
                    <a:pt x="2962" y="3155"/>
                    <a:pt x="2699" y="3847"/>
                    <a:pt x="2364" y="4513"/>
                  </a:cubicBezTo>
                  <a:cubicBezTo>
                    <a:pt x="1934" y="5365"/>
                    <a:pt x="1729" y="6281"/>
                    <a:pt x="1556" y="7214"/>
                  </a:cubicBezTo>
                  <a:cubicBezTo>
                    <a:pt x="1382" y="8142"/>
                    <a:pt x="1020" y="9023"/>
                    <a:pt x="883" y="9980"/>
                  </a:cubicBezTo>
                  <a:cubicBezTo>
                    <a:pt x="679" y="11392"/>
                    <a:pt x="327" y="12782"/>
                    <a:pt x="256" y="14219"/>
                  </a:cubicBezTo>
                  <a:cubicBezTo>
                    <a:pt x="207" y="15215"/>
                    <a:pt x="170" y="16213"/>
                    <a:pt x="124" y="17210"/>
                  </a:cubicBezTo>
                  <a:cubicBezTo>
                    <a:pt x="113" y="17475"/>
                    <a:pt x="309" y="17693"/>
                    <a:pt x="235" y="17973"/>
                  </a:cubicBezTo>
                  <a:cubicBezTo>
                    <a:pt x="1" y="18856"/>
                    <a:pt x="395" y="19707"/>
                    <a:pt x="442" y="20578"/>
                  </a:cubicBezTo>
                  <a:cubicBezTo>
                    <a:pt x="476" y="21233"/>
                    <a:pt x="635" y="21888"/>
                    <a:pt x="724" y="22532"/>
                  </a:cubicBezTo>
                  <a:cubicBezTo>
                    <a:pt x="819" y="23229"/>
                    <a:pt x="958" y="23935"/>
                    <a:pt x="1160" y="24582"/>
                  </a:cubicBezTo>
                  <a:cubicBezTo>
                    <a:pt x="1448" y="25511"/>
                    <a:pt x="1763" y="26439"/>
                    <a:pt x="2093" y="27359"/>
                  </a:cubicBezTo>
                  <a:cubicBezTo>
                    <a:pt x="2231" y="27745"/>
                    <a:pt x="2290" y="28162"/>
                    <a:pt x="2452" y="28520"/>
                  </a:cubicBezTo>
                  <a:cubicBezTo>
                    <a:pt x="2757" y="29190"/>
                    <a:pt x="2986" y="29890"/>
                    <a:pt x="3400" y="30529"/>
                  </a:cubicBezTo>
                  <a:cubicBezTo>
                    <a:pt x="3925" y="31338"/>
                    <a:pt x="4196" y="32309"/>
                    <a:pt x="4888" y="33006"/>
                  </a:cubicBezTo>
                  <a:cubicBezTo>
                    <a:pt x="5378" y="33499"/>
                    <a:pt x="5208" y="33681"/>
                    <a:pt x="4763" y="34014"/>
                  </a:cubicBezTo>
                  <a:cubicBezTo>
                    <a:pt x="4262" y="34389"/>
                    <a:pt x="3617" y="34645"/>
                    <a:pt x="3323" y="35216"/>
                  </a:cubicBezTo>
                  <a:cubicBezTo>
                    <a:pt x="2746" y="36333"/>
                    <a:pt x="3372" y="37232"/>
                    <a:pt x="4575" y="37692"/>
                  </a:cubicBezTo>
                  <a:cubicBezTo>
                    <a:pt x="5150" y="37912"/>
                    <a:pt x="5765" y="38066"/>
                    <a:pt x="6325" y="38291"/>
                  </a:cubicBezTo>
                  <a:cubicBezTo>
                    <a:pt x="7219" y="38649"/>
                    <a:pt x="9523" y="39433"/>
                    <a:pt x="11215" y="39433"/>
                  </a:cubicBezTo>
                  <a:cubicBezTo>
                    <a:pt x="11277" y="39433"/>
                    <a:pt x="11338" y="39432"/>
                    <a:pt x="11398" y="39430"/>
                  </a:cubicBezTo>
                  <a:cubicBezTo>
                    <a:pt x="11987" y="39408"/>
                    <a:pt x="12489" y="39280"/>
                    <a:pt x="12809" y="38988"/>
                  </a:cubicBezTo>
                  <a:cubicBezTo>
                    <a:pt x="13687" y="38186"/>
                    <a:pt x="14348" y="36173"/>
                    <a:pt x="14503" y="35024"/>
                  </a:cubicBezTo>
                  <a:cubicBezTo>
                    <a:pt x="14735" y="33320"/>
                    <a:pt x="14955" y="31600"/>
                    <a:pt x="14635" y="29867"/>
                  </a:cubicBezTo>
                  <a:cubicBezTo>
                    <a:pt x="14547" y="29393"/>
                    <a:pt x="14291" y="29052"/>
                    <a:pt x="13906" y="28907"/>
                  </a:cubicBezTo>
                  <a:cubicBezTo>
                    <a:pt x="13762" y="28852"/>
                    <a:pt x="13613" y="28827"/>
                    <a:pt x="13466" y="28827"/>
                  </a:cubicBezTo>
                  <a:cubicBezTo>
                    <a:pt x="13081" y="28827"/>
                    <a:pt x="12708" y="29003"/>
                    <a:pt x="12477" y="29299"/>
                  </a:cubicBezTo>
                  <a:cubicBezTo>
                    <a:pt x="12230" y="29615"/>
                    <a:pt x="11781" y="29587"/>
                    <a:pt x="11593" y="29944"/>
                  </a:cubicBezTo>
                  <a:cubicBezTo>
                    <a:pt x="11571" y="29986"/>
                    <a:pt x="11529" y="30003"/>
                    <a:pt x="11481" y="30003"/>
                  </a:cubicBezTo>
                  <a:cubicBezTo>
                    <a:pt x="11378" y="30003"/>
                    <a:pt x="11248" y="29922"/>
                    <a:pt x="11234" y="29840"/>
                  </a:cubicBezTo>
                  <a:cubicBezTo>
                    <a:pt x="11126" y="29207"/>
                    <a:pt x="10546" y="28826"/>
                    <a:pt x="10333" y="28244"/>
                  </a:cubicBezTo>
                  <a:cubicBezTo>
                    <a:pt x="9975" y="27270"/>
                    <a:pt x="9567" y="26321"/>
                    <a:pt x="9273" y="25318"/>
                  </a:cubicBezTo>
                  <a:cubicBezTo>
                    <a:pt x="8954" y="24225"/>
                    <a:pt x="8824" y="23110"/>
                    <a:pt x="8534" y="22020"/>
                  </a:cubicBezTo>
                  <a:cubicBezTo>
                    <a:pt x="8308" y="21170"/>
                    <a:pt x="8439" y="20280"/>
                    <a:pt x="8298" y="19443"/>
                  </a:cubicBezTo>
                  <a:cubicBezTo>
                    <a:pt x="8073" y="18105"/>
                    <a:pt x="8290" y="16802"/>
                    <a:pt x="8310" y="15487"/>
                  </a:cubicBezTo>
                  <a:cubicBezTo>
                    <a:pt x="8332" y="14114"/>
                    <a:pt x="8629" y="12763"/>
                    <a:pt x="8874" y="11414"/>
                  </a:cubicBezTo>
                  <a:cubicBezTo>
                    <a:pt x="9017" y="10627"/>
                    <a:pt x="9194" y="9820"/>
                    <a:pt x="9544" y="9103"/>
                  </a:cubicBezTo>
                  <a:cubicBezTo>
                    <a:pt x="9886" y="8399"/>
                    <a:pt x="10125" y="7667"/>
                    <a:pt x="10421" y="6951"/>
                  </a:cubicBezTo>
                  <a:cubicBezTo>
                    <a:pt x="10944" y="5686"/>
                    <a:pt x="11428" y="4405"/>
                    <a:pt x="11978" y="3151"/>
                  </a:cubicBezTo>
                  <a:cubicBezTo>
                    <a:pt x="12187" y="2673"/>
                    <a:pt x="11919" y="1970"/>
                    <a:pt x="11440" y="1970"/>
                  </a:cubicBezTo>
                  <a:cubicBezTo>
                    <a:pt x="11406" y="1970"/>
                    <a:pt x="11370" y="1973"/>
                    <a:pt x="11334" y="1981"/>
                  </a:cubicBezTo>
                  <a:cubicBezTo>
                    <a:pt x="10129" y="2230"/>
                    <a:pt x="8904" y="2522"/>
                    <a:pt x="7791" y="3008"/>
                  </a:cubicBezTo>
                  <a:cubicBezTo>
                    <a:pt x="7431" y="3165"/>
                    <a:pt x="7230" y="3268"/>
                    <a:pt x="7093" y="3268"/>
                  </a:cubicBezTo>
                  <a:cubicBezTo>
                    <a:pt x="6912" y="3268"/>
                    <a:pt x="6842" y="3090"/>
                    <a:pt x="6669" y="2622"/>
                  </a:cubicBezTo>
                  <a:cubicBezTo>
                    <a:pt x="6369" y="1812"/>
                    <a:pt x="6227" y="927"/>
                    <a:pt x="5599" y="236"/>
                  </a:cubicBezTo>
                  <a:cubicBezTo>
                    <a:pt x="5486" y="112"/>
                    <a:pt x="5378" y="1"/>
                    <a:pt x="52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309"/>
            <p:cNvSpPr/>
            <p:nvPr/>
          </p:nvSpPr>
          <p:spPr>
            <a:xfrm>
              <a:off x="3288423" y="3464525"/>
              <a:ext cx="178987" cy="531341"/>
            </a:xfrm>
            <a:custGeom>
              <a:rect b="b" l="l" r="r" t="t"/>
              <a:pathLst>
                <a:path extrusionOk="0" h="36300" w="12228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6" name="Google Shape;2076;p309"/>
          <p:cNvGrpSpPr/>
          <p:nvPr/>
        </p:nvGrpSpPr>
        <p:grpSpPr>
          <a:xfrm>
            <a:off x="4316193" y="3066338"/>
            <a:ext cx="167058" cy="468473"/>
            <a:chOff x="3593968" y="3125480"/>
            <a:chExt cx="167058" cy="468473"/>
          </a:xfrm>
        </p:grpSpPr>
        <p:sp>
          <p:nvSpPr>
            <p:cNvPr id="2077" name="Google Shape;2077;p309"/>
            <p:cNvSpPr/>
            <p:nvPr/>
          </p:nvSpPr>
          <p:spPr>
            <a:xfrm>
              <a:off x="3608224" y="3153086"/>
              <a:ext cx="135455" cy="421487"/>
            </a:xfrm>
            <a:custGeom>
              <a:rect b="b" l="l" r="r" t="t"/>
              <a:pathLst>
                <a:path extrusionOk="0" h="28795" w="9254">
                  <a:moveTo>
                    <a:pt x="1626" y="0"/>
                  </a:moveTo>
                  <a:cubicBezTo>
                    <a:pt x="1530" y="0"/>
                    <a:pt x="1462" y="93"/>
                    <a:pt x="1412" y="329"/>
                  </a:cubicBezTo>
                  <a:cubicBezTo>
                    <a:pt x="1002" y="2257"/>
                    <a:pt x="1788" y="9706"/>
                    <a:pt x="2031" y="11628"/>
                  </a:cubicBezTo>
                  <a:cubicBezTo>
                    <a:pt x="2255" y="13395"/>
                    <a:pt x="1918" y="14958"/>
                    <a:pt x="2188" y="16724"/>
                  </a:cubicBezTo>
                  <a:cubicBezTo>
                    <a:pt x="2291" y="17397"/>
                    <a:pt x="2201" y="18098"/>
                    <a:pt x="2405" y="18775"/>
                  </a:cubicBezTo>
                  <a:cubicBezTo>
                    <a:pt x="2485" y="19045"/>
                    <a:pt x="2333" y="19433"/>
                    <a:pt x="2228" y="19744"/>
                  </a:cubicBezTo>
                  <a:cubicBezTo>
                    <a:pt x="2114" y="20080"/>
                    <a:pt x="2473" y="20188"/>
                    <a:pt x="2416" y="20574"/>
                  </a:cubicBezTo>
                  <a:cubicBezTo>
                    <a:pt x="2335" y="21106"/>
                    <a:pt x="2258" y="21336"/>
                    <a:pt x="1914" y="21336"/>
                  </a:cubicBezTo>
                  <a:cubicBezTo>
                    <a:pt x="1842" y="21336"/>
                    <a:pt x="1757" y="21326"/>
                    <a:pt x="1659" y="21306"/>
                  </a:cubicBezTo>
                  <a:cubicBezTo>
                    <a:pt x="1329" y="21240"/>
                    <a:pt x="1073" y="21014"/>
                    <a:pt x="742" y="20929"/>
                  </a:cubicBezTo>
                  <a:cubicBezTo>
                    <a:pt x="688" y="20915"/>
                    <a:pt x="641" y="20909"/>
                    <a:pt x="599" y="20909"/>
                  </a:cubicBezTo>
                  <a:cubicBezTo>
                    <a:pt x="343" y="20909"/>
                    <a:pt x="289" y="21146"/>
                    <a:pt x="161" y="21262"/>
                  </a:cubicBezTo>
                  <a:cubicBezTo>
                    <a:pt x="0" y="21413"/>
                    <a:pt x="87" y="21658"/>
                    <a:pt x="262" y="21785"/>
                  </a:cubicBezTo>
                  <a:cubicBezTo>
                    <a:pt x="494" y="21956"/>
                    <a:pt x="615" y="22220"/>
                    <a:pt x="673" y="22487"/>
                  </a:cubicBezTo>
                  <a:cubicBezTo>
                    <a:pt x="873" y="23397"/>
                    <a:pt x="1477" y="24091"/>
                    <a:pt x="1683" y="24992"/>
                  </a:cubicBezTo>
                  <a:cubicBezTo>
                    <a:pt x="1716" y="25136"/>
                    <a:pt x="1805" y="25235"/>
                    <a:pt x="1925" y="25273"/>
                  </a:cubicBezTo>
                  <a:cubicBezTo>
                    <a:pt x="2145" y="25344"/>
                    <a:pt x="2272" y="25577"/>
                    <a:pt x="2312" y="25741"/>
                  </a:cubicBezTo>
                  <a:cubicBezTo>
                    <a:pt x="2514" y="26561"/>
                    <a:pt x="3100" y="27062"/>
                    <a:pt x="3552" y="27664"/>
                  </a:cubicBezTo>
                  <a:cubicBezTo>
                    <a:pt x="3716" y="27883"/>
                    <a:pt x="3935" y="27996"/>
                    <a:pt x="4030" y="28335"/>
                  </a:cubicBezTo>
                  <a:cubicBezTo>
                    <a:pt x="4113" y="28630"/>
                    <a:pt x="4368" y="28795"/>
                    <a:pt x="4619" y="28795"/>
                  </a:cubicBezTo>
                  <a:cubicBezTo>
                    <a:pt x="4769" y="28795"/>
                    <a:pt x="4917" y="28735"/>
                    <a:pt x="5024" y="28609"/>
                  </a:cubicBezTo>
                  <a:cubicBezTo>
                    <a:pt x="5484" y="28072"/>
                    <a:pt x="5931" y="27502"/>
                    <a:pt x="6307" y="26907"/>
                  </a:cubicBezTo>
                  <a:cubicBezTo>
                    <a:pt x="6811" y="26112"/>
                    <a:pt x="7333" y="25316"/>
                    <a:pt x="7715" y="24420"/>
                  </a:cubicBezTo>
                  <a:cubicBezTo>
                    <a:pt x="8052" y="23630"/>
                    <a:pt x="8394" y="22838"/>
                    <a:pt x="8659" y="22018"/>
                  </a:cubicBezTo>
                  <a:cubicBezTo>
                    <a:pt x="8737" y="21785"/>
                    <a:pt x="8897" y="21426"/>
                    <a:pt x="9028" y="21066"/>
                  </a:cubicBezTo>
                  <a:cubicBezTo>
                    <a:pt x="9153" y="20718"/>
                    <a:pt x="9254" y="20370"/>
                    <a:pt x="9227" y="20130"/>
                  </a:cubicBezTo>
                  <a:cubicBezTo>
                    <a:pt x="9183" y="19737"/>
                    <a:pt x="9050" y="19601"/>
                    <a:pt x="8871" y="19601"/>
                  </a:cubicBezTo>
                  <a:cubicBezTo>
                    <a:pt x="8471" y="19601"/>
                    <a:pt x="7838" y="20283"/>
                    <a:pt x="7453" y="20283"/>
                  </a:cubicBezTo>
                  <a:cubicBezTo>
                    <a:pt x="7410" y="20283"/>
                    <a:pt x="7371" y="20274"/>
                    <a:pt x="7335" y="20256"/>
                  </a:cubicBezTo>
                  <a:cubicBezTo>
                    <a:pt x="6919" y="20042"/>
                    <a:pt x="7003" y="18802"/>
                    <a:pt x="6983" y="18445"/>
                  </a:cubicBezTo>
                  <a:cubicBezTo>
                    <a:pt x="6886" y="16677"/>
                    <a:pt x="6956" y="14897"/>
                    <a:pt x="7217" y="13145"/>
                  </a:cubicBezTo>
                  <a:cubicBezTo>
                    <a:pt x="7427" y="11735"/>
                    <a:pt x="7828" y="5225"/>
                    <a:pt x="8103" y="3823"/>
                  </a:cubicBezTo>
                  <a:cubicBezTo>
                    <a:pt x="8295" y="2842"/>
                    <a:pt x="7891" y="1508"/>
                    <a:pt x="7919" y="493"/>
                  </a:cubicBezTo>
                  <a:cubicBezTo>
                    <a:pt x="7924" y="346"/>
                    <a:pt x="8217" y="198"/>
                    <a:pt x="7975" y="51"/>
                  </a:cubicBezTo>
                  <a:cubicBezTo>
                    <a:pt x="7921" y="17"/>
                    <a:pt x="7848" y="3"/>
                    <a:pt x="7773" y="3"/>
                  </a:cubicBezTo>
                  <a:cubicBezTo>
                    <a:pt x="7685" y="3"/>
                    <a:pt x="7592" y="22"/>
                    <a:pt x="7518" y="53"/>
                  </a:cubicBezTo>
                  <a:cubicBezTo>
                    <a:pt x="6784" y="356"/>
                    <a:pt x="6307" y="1048"/>
                    <a:pt x="5780" y="1627"/>
                  </a:cubicBezTo>
                  <a:cubicBezTo>
                    <a:pt x="5432" y="2010"/>
                    <a:pt x="5136" y="2250"/>
                    <a:pt x="4798" y="2250"/>
                  </a:cubicBezTo>
                  <a:cubicBezTo>
                    <a:pt x="4622" y="2250"/>
                    <a:pt x="4435" y="2185"/>
                    <a:pt x="4223" y="2041"/>
                  </a:cubicBezTo>
                  <a:cubicBezTo>
                    <a:pt x="3530" y="1569"/>
                    <a:pt x="2896" y="990"/>
                    <a:pt x="2239" y="454"/>
                  </a:cubicBezTo>
                  <a:cubicBezTo>
                    <a:pt x="2108" y="347"/>
                    <a:pt x="1997" y="212"/>
                    <a:pt x="1863" y="113"/>
                  </a:cubicBezTo>
                  <a:cubicBezTo>
                    <a:pt x="1768" y="43"/>
                    <a:pt x="1691" y="0"/>
                    <a:pt x="1626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09"/>
            <p:cNvSpPr/>
            <p:nvPr/>
          </p:nvSpPr>
          <p:spPr>
            <a:xfrm>
              <a:off x="3593968" y="3125480"/>
              <a:ext cx="167058" cy="468473"/>
            </a:xfrm>
            <a:custGeom>
              <a:rect b="b" l="l" r="r" t="t"/>
              <a:pathLst>
                <a:path extrusionOk="0" h="32005" w="11413">
                  <a:moveTo>
                    <a:pt x="2602" y="1887"/>
                  </a:moveTo>
                  <a:cubicBezTo>
                    <a:pt x="2667" y="1887"/>
                    <a:pt x="2745" y="1930"/>
                    <a:pt x="2839" y="2000"/>
                  </a:cubicBezTo>
                  <a:cubicBezTo>
                    <a:pt x="2973" y="2099"/>
                    <a:pt x="3085" y="2233"/>
                    <a:pt x="3214" y="2341"/>
                  </a:cubicBezTo>
                  <a:cubicBezTo>
                    <a:pt x="3872" y="2877"/>
                    <a:pt x="4505" y="3455"/>
                    <a:pt x="5199" y="3928"/>
                  </a:cubicBezTo>
                  <a:cubicBezTo>
                    <a:pt x="5410" y="4073"/>
                    <a:pt x="5598" y="4138"/>
                    <a:pt x="5773" y="4138"/>
                  </a:cubicBezTo>
                  <a:cubicBezTo>
                    <a:pt x="6112" y="4138"/>
                    <a:pt x="6408" y="3897"/>
                    <a:pt x="6756" y="3513"/>
                  </a:cubicBezTo>
                  <a:cubicBezTo>
                    <a:pt x="7282" y="2934"/>
                    <a:pt x="7761" y="2243"/>
                    <a:pt x="8495" y="1940"/>
                  </a:cubicBezTo>
                  <a:cubicBezTo>
                    <a:pt x="8569" y="1909"/>
                    <a:pt x="8662" y="1890"/>
                    <a:pt x="8750" y="1890"/>
                  </a:cubicBezTo>
                  <a:cubicBezTo>
                    <a:pt x="8825" y="1890"/>
                    <a:pt x="8897" y="1904"/>
                    <a:pt x="8950" y="1937"/>
                  </a:cubicBezTo>
                  <a:cubicBezTo>
                    <a:pt x="9192" y="2086"/>
                    <a:pt x="8899" y="2233"/>
                    <a:pt x="8895" y="2380"/>
                  </a:cubicBezTo>
                  <a:cubicBezTo>
                    <a:pt x="8861" y="3579"/>
                    <a:pt x="8508" y="4733"/>
                    <a:pt x="8427" y="5935"/>
                  </a:cubicBezTo>
                  <a:cubicBezTo>
                    <a:pt x="8314" y="7634"/>
                    <a:pt x="8258" y="9328"/>
                    <a:pt x="8267" y="11029"/>
                  </a:cubicBezTo>
                  <a:cubicBezTo>
                    <a:pt x="8276" y="12342"/>
                    <a:pt x="8386" y="13728"/>
                    <a:pt x="8192" y="15032"/>
                  </a:cubicBezTo>
                  <a:cubicBezTo>
                    <a:pt x="8007" y="16265"/>
                    <a:pt x="7695" y="17615"/>
                    <a:pt x="7703" y="18863"/>
                  </a:cubicBezTo>
                  <a:cubicBezTo>
                    <a:pt x="7711" y="19894"/>
                    <a:pt x="7810" y="20924"/>
                    <a:pt x="7786" y="21975"/>
                  </a:cubicBezTo>
                  <a:cubicBezTo>
                    <a:pt x="7783" y="22155"/>
                    <a:pt x="7789" y="22362"/>
                    <a:pt x="7924" y="22483"/>
                  </a:cubicBezTo>
                  <a:cubicBezTo>
                    <a:pt x="7952" y="22507"/>
                    <a:pt x="7990" y="22518"/>
                    <a:pt x="8035" y="22518"/>
                  </a:cubicBezTo>
                  <a:cubicBezTo>
                    <a:pt x="8327" y="22518"/>
                    <a:pt x="8933" y="22076"/>
                    <a:pt x="9144" y="22031"/>
                  </a:cubicBezTo>
                  <a:cubicBezTo>
                    <a:pt x="9306" y="21996"/>
                    <a:pt x="9441" y="21976"/>
                    <a:pt x="9551" y="21976"/>
                  </a:cubicBezTo>
                  <a:cubicBezTo>
                    <a:pt x="9931" y="21976"/>
                    <a:pt x="10016" y="22216"/>
                    <a:pt x="9911" y="22919"/>
                  </a:cubicBezTo>
                  <a:cubicBezTo>
                    <a:pt x="9645" y="24075"/>
                    <a:pt x="9169" y="25188"/>
                    <a:pt x="8690" y="26308"/>
                  </a:cubicBezTo>
                  <a:cubicBezTo>
                    <a:pt x="8308" y="27203"/>
                    <a:pt x="7788" y="27999"/>
                    <a:pt x="7283" y="28793"/>
                  </a:cubicBezTo>
                  <a:cubicBezTo>
                    <a:pt x="6907" y="29389"/>
                    <a:pt x="6460" y="29959"/>
                    <a:pt x="6001" y="30497"/>
                  </a:cubicBezTo>
                  <a:cubicBezTo>
                    <a:pt x="5893" y="30622"/>
                    <a:pt x="5745" y="30682"/>
                    <a:pt x="5595" y="30682"/>
                  </a:cubicBezTo>
                  <a:cubicBezTo>
                    <a:pt x="5345" y="30682"/>
                    <a:pt x="5089" y="30517"/>
                    <a:pt x="5006" y="30222"/>
                  </a:cubicBezTo>
                  <a:cubicBezTo>
                    <a:pt x="4912" y="29883"/>
                    <a:pt x="4693" y="29770"/>
                    <a:pt x="4528" y="29551"/>
                  </a:cubicBezTo>
                  <a:cubicBezTo>
                    <a:pt x="4075" y="28949"/>
                    <a:pt x="3489" y="28448"/>
                    <a:pt x="3287" y="27628"/>
                  </a:cubicBezTo>
                  <a:cubicBezTo>
                    <a:pt x="3248" y="27464"/>
                    <a:pt x="3120" y="27231"/>
                    <a:pt x="2900" y="27160"/>
                  </a:cubicBezTo>
                  <a:cubicBezTo>
                    <a:pt x="2780" y="27122"/>
                    <a:pt x="2691" y="27023"/>
                    <a:pt x="2658" y="26879"/>
                  </a:cubicBezTo>
                  <a:cubicBezTo>
                    <a:pt x="2452" y="25978"/>
                    <a:pt x="1849" y="25284"/>
                    <a:pt x="1650" y="24374"/>
                  </a:cubicBezTo>
                  <a:cubicBezTo>
                    <a:pt x="1591" y="24107"/>
                    <a:pt x="1470" y="23843"/>
                    <a:pt x="1237" y="23672"/>
                  </a:cubicBezTo>
                  <a:cubicBezTo>
                    <a:pt x="1063" y="23545"/>
                    <a:pt x="975" y="23300"/>
                    <a:pt x="1137" y="23150"/>
                  </a:cubicBezTo>
                  <a:cubicBezTo>
                    <a:pt x="1265" y="23033"/>
                    <a:pt x="1318" y="22796"/>
                    <a:pt x="1575" y="22796"/>
                  </a:cubicBezTo>
                  <a:cubicBezTo>
                    <a:pt x="1616" y="22796"/>
                    <a:pt x="1663" y="22802"/>
                    <a:pt x="1717" y="22816"/>
                  </a:cubicBezTo>
                  <a:cubicBezTo>
                    <a:pt x="2048" y="22902"/>
                    <a:pt x="2304" y="23126"/>
                    <a:pt x="2633" y="23193"/>
                  </a:cubicBezTo>
                  <a:cubicBezTo>
                    <a:pt x="2690" y="23205"/>
                    <a:pt x="2743" y="23210"/>
                    <a:pt x="2792" y="23210"/>
                  </a:cubicBezTo>
                  <a:cubicBezTo>
                    <a:pt x="3473" y="23210"/>
                    <a:pt x="3401" y="22168"/>
                    <a:pt x="3363" y="21677"/>
                  </a:cubicBezTo>
                  <a:cubicBezTo>
                    <a:pt x="3286" y="20661"/>
                    <a:pt x="3318" y="19620"/>
                    <a:pt x="3164" y="18610"/>
                  </a:cubicBezTo>
                  <a:cubicBezTo>
                    <a:pt x="2893" y="16844"/>
                    <a:pt x="3231" y="15282"/>
                    <a:pt x="3008" y="13515"/>
                  </a:cubicBezTo>
                  <a:cubicBezTo>
                    <a:pt x="2765" y="11593"/>
                    <a:pt x="1977" y="4143"/>
                    <a:pt x="2387" y="2216"/>
                  </a:cubicBezTo>
                  <a:cubicBezTo>
                    <a:pt x="2437" y="1980"/>
                    <a:pt x="2505" y="1887"/>
                    <a:pt x="2602" y="1887"/>
                  </a:cubicBezTo>
                  <a:close/>
                  <a:moveTo>
                    <a:pt x="9556" y="0"/>
                  </a:moveTo>
                  <a:cubicBezTo>
                    <a:pt x="9433" y="0"/>
                    <a:pt x="9294" y="15"/>
                    <a:pt x="9138" y="44"/>
                  </a:cubicBezTo>
                  <a:cubicBezTo>
                    <a:pt x="8730" y="118"/>
                    <a:pt x="8515" y="425"/>
                    <a:pt x="8175" y="551"/>
                  </a:cubicBezTo>
                  <a:cubicBezTo>
                    <a:pt x="7326" y="866"/>
                    <a:pt x="6723" y="1652"/>
                    <a:pt x="6121" y="2312"/>
                  </a:cubicBezTo>
                  <a:cubicBezTo>
                    <a:pt x="5895" y="2558"/>
                    <a:pt x="5727" y="2637"/>
                    <a:pt x="5563" y="2637"/>
                  </a:cubicBezTo>
                  <a:cubicBezTo>
                    <a:pt x="5414" y="2637"/>
                    <a:pt x="5267" y="2571"/>
                    <a:pt x="5081" y="2509"/>
                  </a:cubicBezTo>
                  <a:cubicBezTo>
                    <a:pt x="4706" y="2385"/>
                    <a:pt x="4820" y="1824"/>
                    <a:pt x="4493" y="1735"/>
                  </a:cubicBezTo>
                  <a:cubicBezTo>
                    <a:pt x="3732" y="1530"/>
                    <a:pt x="2829" y="143"/>
                    <a:pt x="1886" y="143"/>
                  </a:cubicBezTo>
                  <a:cubicBezTo>
                    <a:pt x="1758" y="143"/>
                    <a:pt x="1628" y="169"/>
                    <a:pt x="1498" y="227"/>
                  </a:cubicBezTo>
                  <a:cubicBezTo>
                    <a:pt x="598" y="631"/>
                    <a:pt x="1170" y="4455"/>
                    <a:pt x="1280" y="5217"/>
                  </a:cubicBezTo>
                  <a:cubicBezTo>
                    <a:pt x="1327" y="5548"/>
                    <a:pt x="1431" y="5945"/>
                    <a:pt x="1338" y="6265"/>
                  </a:cubicBezTo>
                  <a:cubicBezTo>
                    <a:pt x="1056" y="7244"/>
                    <a:pt x="1723" y="13658"/>
                    <a:pt x="1789" y="14585"/>
                  </a:cubicBezTo>
                  <a:cubicBezTo>
                    <a:pt x="1880" y="15860"/>
                    <a:pt x="1795" y="17156"/>
                    <a:pt x="2028" y="18440"/>
                  </a:cubicBezTo>
                  <a:cubicBezTo>
                    <a:pt x="2159" y="19151"/>
                    <a:pt x="2117" y="20002"/>
                    <a:pt x="2079" y="20796"/>
                  </a:cubicBezTo>
                  <a:cubicBezTo>
                    <a:pt x="2040" y="21650"/>
                    <a:pt x="2073" y="21651"/>
                    <a:pt x="1270" y="21657"/>
                  </a:cubicBezTo>
                  <a:cubicBezTo>
                    <a:pt x="188" y="21665"/>
                    <a:pt x="51" y="21988"/>
                    <a:pt x="23" y="23118"/>
                  </a:cubicBezTo>
                  <a:cubicBezTo>
                    <a:pt x="1" y="24013"/>
                    <a:pt x="423" y="24681"/>
                    <a:pt x="682" y="25366"/>
                  </a:cubicBezTo>
                  <a:cubicBezTo>
                    <a:pt x="1067" y="26381"/>
                    <a:pt x="1569" y="27401"/>
                    <a:pt x="2230" y="28269"/>
                  </a:cubicBezTo>
                  <a:cubicBezTo>
                    <a:pt x="2265" y="28315"/>
                    <a:pt x="2381" y="28235"/>
                    <a:pt x="2381" y="28391"/>
                  </a:cubicBezTo>
                  <a:cubicBezTo>
                    <a:pt x="2384" y="29055"/>
                    <a:pt x="2900" y="29414"/>
                    <a:pt x="3187" y="29877"/>
                  </a:cubicBezTo>
                  <a:cubicBezTo>
                    <a:pt x="3480" y="30350"/>
                    <a:pt x="3870" y="30798"/>
                    <a:pt x="4241" y="31233"/>
                  </a:cubicBezTo>
                  <a:cubicBezTo>
                    <a:pt x="4512" y="31552"/>
                    <a:pt x="5134" y="32005"/>
                    <a:pt x="5537" y="32005"/>
                  </a:cubicBezTo>
                  <a:cubicBezTo>
                    <a:pt x="5584" y="32005"/>
                    <a:pt x="5628" y="31998"/>
                    <a:pt x="5669" y="31985"/>
                  </a:cubicBezTo>
                  <a:cubicBezTo>
                    <a:pt x="6626" y="31669"/>
                    <a:pt x="7261" y="30803"/>
                    <a:pt x="7778" y="29997"/>
                  </a:cubicBezTo>
                  <a:cubicBezTo>
                    <a:pt x="8137" y="29435"/>
                    <a:pt x="8458" y="28721"/>
                    <a:pt x="8877" y="28263"/>
                  </a:cubicBezTo>
                  <a:cubicBezTo>
                    <a:pt x="9630" y="27440"/>
                    <a:pt x="9860" y="26360"/>
                    <a:pt x="10369" y="25432"/>
                  </a:cubicBezTo>
                  <a:cubicBezTo>
                    <a:pt x="10805" y="24641"/>
                    <a:pt x="11003" y="23650"/>
                    <a:pt x="11137" y="22722"/>
                  </a:cubicBezTo>
                  <a:cubicBezTo>
                    <a:pt x="11208" y="22229"/>
                    <a:pt x="11412" y="21616"/>
                    <a:pt x="10902" y="21117"/>
                  </a:cubicBezTo>
                  <a:cubicBezTo>
                    <a:pt x="10564" y="20786"/>
                    <a:pt x="10253" y="20564"/>
                    <a:pt x="9893" y="20564"/>
                  </a:cubicBezTo>
                  <a:cubicBezTo>
                    <a:pt x="9691" y="20564"/>
                    <a:pt x="9474" y="20634"/>
                    <a:pt x="9227" y="20794"/>
                  </a:cubicBezTo>
                  <a:cubicBezTo>
                    <a:pt x="9125" y="20860"/>
                    <a:pt x="9033" y="20890"/>
                    <a:pt x="8953" y="20890"/>
                  </a:cubicBezTo>
                  <a:cubicBezTo>
                    <a:pt x="8746" y="20890"/>
                    <a:pt x="8629" y="20686"/>
                    <a:pt x="8673" y="20382"/>
                  </a:cubicBezTo>
                  <a:cubicBezTo>
                    <a:pt x="9304" y="16428"/>
                    <a:pt x="9541" y="12462"/>
                    <a:pt x="9722" y="8463"/>
                  </a:cubicBezTo>
                  <a:cubicBezTo>
                    <a:pt x="9783" y="7118"/>
                    <a:pt x="9834" y="5773"/>
                    <a:pt x="9873" y="4428"/>
                  </a:cubicBezTo>
                  <a:cubicBezTo>
                    <a:pt x="9905" y="3346"/>
                    <a:pt x="10182" y="2376"/>
                    <a:pt x="10234" y="1316"/>
                  </a:cubicBezTo>
                  <a:cubicBezTo>
                    <a:pt x="10400" y="380"/>
                    <a:pt x="10179" y="0"/>
                    <a:pt x="95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9" name="Google Shape;2079;p309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@lucianomurruni</a:t>
            </a:r>
            <a:endParaRPr sz="1000"/>
          </a:p>
        </p:txBody>
      </p:sp>
      <p:grpSp>
        <p:nvGrpSpPr>
          <p:cNvPr id="2080" name="Google Shape;2080;p309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081" name="Google Shape;2081;p309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09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6" name="Shape 2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" name="Google Shape;2087;p310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Create your custom pipe</a:t>
            </a:r>
            <a:endParaRPr/>
          </a:p>
        </p:txBody>
      </p:sp>
      <p:grpSp>
        <p:nvGrpSpPr>
          <p:cNvPr id="2088" name="Google Shape;2088;p310"/>
          <p:cNvGrpSpPr/>
          <p:nvPr/>
        </p:nvGrpSpPr>
        <p:grpSpPr>
          <a:xfrm>
            <a:off x="600658" y="1153385"/>
            <a:ext cx="376665" cy="378303"/>
            <a:chOff x="5296498" y="2695175"/>
            <a:chExt cx="449535" cy="451490"/>
          </a:xfrm>
        </p:grpSpPr>
        <p:sp>
          <p:nvSpPr>
            <p:cNvPr id="2089" name="Google Shape;2089;p310"/>
            <p:cNvSpPr/>
            <p:nvPr/>
          </p:nvSpPr>
          <p:spPr>
            <a:xfrm>
              <a:off x="5296498" y="2695175"/>
              <a:ext cx="449535" cy="451490"/>
            </a:xfrm>
            <a:custGeom>
              <a:rect b="b" l="l" r="r" t="t"/>
              <a:pathLst>
                <a:path extrusionOk="0" h="35797" w="35642">
                  <a:moveTo>
                    <a:pt x="19567" y="869"/>
                  </a:moveTo>
                  <a:cubicBezTo>
                    <a:pt x="20117" y="869"/>
                    <a:pt x="20387" y="1246"/>
                    <a:pt x="20393" y="2075"/>
                  </a:cubicBezTo>
                  <a:cubicBezTo>
                    <a:pt x="20245" y="2531"/>
                    <a:pt x="20384" y="3075"/>
                    <a:pt x="20432" y="3620"/>
                  </a:cubicBezTo>
                  <a:cubicBezTo>
                    <a:pt x="20471" y="4083"/>
                    <a:pt x="20602" y="4511"/>
                    <a:pt x="21144" y="4612"/>
                  </a:cubicBezTo>
                  <a:cubicBezTo>
                    <a:pt x="22602" y="4883"/>
                    <a:pt x="23831" y="5693"/>
                    <a:pt x="25133" y="6322"/>
                  </a:cubicBezTo>
                  <a:cubicBezTo>
                    <a:pt x="25366" y="6434"/>
                    <a:pt x="25554" y="6520"/>
                    <a:pt x="25751" y="6520"/>
                  </a:cubicBezTo>
                  <a:cubicBezTo>
                    <a:pt x="25920" y="6520"/>
                    <a:pt x="26096" y="6458"/>
                    <a:pt x="26314" y="6297"/>
                  </a:cubicBezTo>
                  <a:cubicBezTo>
                    <a:pt x="26920" y="5849"/>
                    <a:pt x="27697" y="5639"/>
                    <a:pt x="28366" y="5266"/>
                  </a:cubicBezTo>
                  <a:cubicBezTo>
                    <a:pt x="28522" y="5179"/>
                    <a:pt x="28664" y="5142"/>
                    <a:pt x="28792" y="5142"/>
                  </a:cubicBezTo>
                  <a:cubicBezTo>
                    <a:pt x="29084" y="5142"/>
                    <a:pt x="29309" y="5332"/>
                    <a:pt x="29486" y="5563"/>
                  </a:cubicBezTo>
                  <a:cubicBezTo>
                    <a:pt x="29929" y="6142"/>
                    <a:pt x="30259" y="6807"/>
                    <a:pt x="30690" y="7398"/>
                  </a:cubicBezTo>
                  <a:cubicBezTo>
                    <a:pt x="31051" y="7893"/>
                    <a:pt x="30911" y="8326"/>
                    <a:pt x="30579" y="8699"/>
                  </a:cubicBezTo>
                  <a:cubicBezTo>
                    <a:pt x="30276" y="9043"/>
                    <a:pt x="29915" y="9377"/>
                    <a:pt x="29511" y="9583"/>
                  </a:cubicBezTo>
                  <a:cubicBezTo>
                    <a:pt x="29021" y="9830"/>
                    <a:pt x="29044" y="10199"/>
                    <a:pt x="29150" y="10575"/>
                  </a:cubicBezTo>
                  <a:cubicBezTo>
                    <a:pt x="29363" y="11329"/>
                    <a:pt x="29612" y="12078"/>
                    <a:pt x="29896" y="12807"/>
                  </a:cubicBezTo>
                  <a:cubicBezTo>
                    <a:pt x="30007" y="13090"/>
                    <a:pt x="30271" y="13293"/>
                    <a:pt x="30575" y="13422"/>
                  </a:cubicBezTo>
                  <a:cubicBezTo>
                    <a:pt x="31534" y="13829"/>
                    <a:pt x="32483" y="14262"/>
                    <a:pt x="33446" y="14662"/>
                  </a:cubicBezTo>
                  <a:cubicBezTo>
                    <a:pt x="33656" y="14749"/>
                    <a:pt x="33681" y="14873"/>
                    <a:pt x="33742" y="15063"/>
                  </a:cubicBezTo>
                  <a:cubicBezTo>
                    <a:pt x="34083" y="16125"/>
                    <a:pt x="33978" y="17252"/>
                    <a:pt x="34255" y="18328"/>
                  </a:cubicBezTo>
                  <a:cubicBezTo>
                    <a:pt x="34344" y="18672"/>
                    <a:pt x="34261" y="19132"/>
                    <a:pt x="33605" y="19314"/>
                  </a:cubicBezTo>
                  <a:cubicBezTo>
                    <a:pt x="32734" y="19556"/>
                    <a:pt x="31945" y="20103"/>
                    <a:pt x="31122" y="20518"/>
                  </a:cubicBezTo>
                  <a:cubicBezTo>
                    <a:pt x="30645" y="20758"/>
                    <a:pt x="30698" y="21274"/>
                    <a:pt x="30508" y="21668"/>
                  </a:cubicBezTo>
                  <a:cubicBezTo>
                    <a:pt x="29694" y="23351"/>
                    <a:pt x="29595" y="24952"/>
                    <a:pt x="30808" y="26532"/>
                  </a:cubicBezTo>
                  <a:cubicBezTo>
                    <a:pt x="31058" y="26859"/>
                    <a:pt x="31096" y="27388"/>
                    <a:pt x="31332" y="27789"/>
                  </a:cubicBezTo>
                  <a:cubicBezTo>
                    <a:pt x="31581" y="28216"/>
                    <a:pt x="31132" y="28317"/>
                    <a:pt x="30936" y="28443"/>
                  </a:cubicBezTo>
                  <a:cubicBezTo>
                    <a:pt x="30156" y="28947"/>
                    <a:pt x="29302" y="29345"/>
                    <a:pt x="28807" y="30199"/>
                  </a:cubicBezTo>
                  <a:cubicBezTo>
                    <a:pt x="28685" y="30410"/>
                    <a:pt x="28532" y="30510"/>
                    <a:pt x="28375" y="30510"/>
                  </a:cubicBezTo>
                  <a:cubicBezTo>
                    <a:pt x="28232" y="30510"/>
                    <a:pt x="28087" y="30428"/>
                    <a:pt x="27958" y="30274"/>
                  </a:cubicBezTo>
                  <a:cubicBezTo>
                    <a:pt x="27526" y="29753"/>
                    <a:pt x="26889" y="29622"/>
                    <a:pt x="26336" y="29345"/>
                  </a:cubicBezTo>
                  <a:cubicBezTo>
                    <a:pt x="26226" y="29290"/>
                    <a:pt x="26124" y="29268"/>
                    <a:pt x="26028" y="29268"/>
                  </a:cubicBezTo>
                  <a:cubicBezTo>
                    <a:pt x="25618" y="29268"/>
                    <a:pt x="25303" y="29678"/>
                    <a:pt x="24926" y="29809"/>
                  </a:cubicBezTo>
                  <a:cubicBezTo>
                    <a:pt x="23770" y="30208"/>
                    <a:pt x="22681" y="30804"/>
                    <a:pt x="21524" y="31201"/>
                  </a:cubicBezTo>
                  <a:cubicBezTo>
                    <a:pt x="20911" y="31409"/>
                    <a:pt x="20600" y="31730"/>
                    <a:pt x="20723" y="32308"/>
                  </a:cubicBezTo>
                  <a:cubicBezTo>
                    <a:pt x="20805" y="32693"/>
                    <a:pt x="20695" y="33041"/>
                    <a:pt x="20710" y="33405"/>
                  </a:cubicBezTo>
                  <a:cubicBezTo>
                    <a:pt x="20739" y="34065"/>
                    <a:pt x="20339" y="34397"/>
                    <a:pt x="19730" y="34397"/>
                  </a:cubicBezTo>
                  <a:cubicBezTo>
                    <a:pt x="19615" y="34397"/>
                    <a:pt x="19493" y="34386"/>
                    <a:pt x="19365" y="34362"/>
                  </a:cubicBezTo>
                  <a:cubicBezTo>
                    <a:pt x="19307" y="34351"/>
                    <a:pt x="19251" y="34346"/>
                    <a:pt x="19195" y="34346"/>
                  </a:cubicBezTo>
                  <a:cubicBezTo>
                    <a:pt x="18749" y="34346"/>
                    <a:pt x="18350" y="34655"/>
                    <a:pt x="17915" y="34763"/>
                  </a:cubicBezTo>
                  <a:cubicBezTo>
                    <a:pt x="17650" y="34830"/>
                    <a:pt x="17416" y="34866"/>
                    <a:pt x="17213" y="34866"/>
                  </a:cubicBezTo>
                  <a:cubicBezTo>
                    <a:pt x="16641" y="34866"/>
                    <a:pt x="16312" y="34573"/>
                    <a:pt x="16201" y="33827"/>
                  </a:cubicBezTo>
                  <a:cubicBezTo>
                    <a:pt x="16093" y="33099"/>
                    <a:pt x="15599" y="32508"/>
                    <a:pt x="15585" y="31747"/>
                  </a:cubicBezTo>
                  <a:cubicBezTo>
                    <a:pt x="15582" y="31633"/>
                    <a:pt x="15386" y="31249"/>
                    <a:pt x="15023" y="31114"/>
                  </a:cubicBezTo>
                  <a:cubicBezTo>
                    <a:pt x="14161" y="30795"/>
                    <a:pt x="13369" y="30283"/>
                    <a:pt x="12528" y="29933"/>
                  </a:cubicBezTo>
                  <a:cubicBezTo>
                    <a:pt x="12180" y="29788"/>
                    <a:pt x="11820" y="29717"/>
                    <a:pt x="11461" y="29717"/>
                  </a:cubicBezTo>
                  <a:cubicBezTo>
                    <a:pt x="10863" y="29717"/>
                    <a:pt x="10265" y="29914"/>
                    <a:pt x="9718" y="30299"/>
                  </a:cubicBezTo>
                  <a:cubicBezTo>
                    <a:pt x="9524" y="30437"/>
                    <a:pt x="9302" y="30540"/>
                    <a:pt x="9112" y="30683"/>
                  </a:cubicBezTo>
                  <a:cubicBezTo>
                    <a:pt x="8605" y="31064"/>
                    <a:pt x="8250" y="31259"/>
                    <a:pt x="7917" y="31259"/>
                  </a:cubicBezTo>
                  <a:cubicBezTo>
                    <a:pt x="7550" y="31259"/>
                    <a:pt x="7209" y="31022"/>
                    <a:pt x="6721" y="30540"/>
                  </a:cubicBezTo>
                  <a:cubicBezTo>
                    <a:pt x="6316" y="30141"/>
                    <a:pt x="5892" y="29762"/>
                    <a:pt x="5461" y="29392"/>
                  </a:cubicBezTo>
                  <a:cubicBezTo>
                    <a:pt x="5192" y="29161"/>
                    <a:pt x="5240" y="28941"/>
                    <a:pt x="5422" y="28706"/>
                  </a:cubicBezTo>
                  <a:cubicBezTo>
                    <a:pt x="5831" y="28174"/>
                    <a:pt x="5851" y="27516"/>
                    <a:pt x="6050" y="26921"/>
                  </a:cubicBezTo>
                  <a:cubicBezTo>
                    <a:pt x="6463" y="25697"/>
                    <a:pt x="5815" y="24793"/>
                    <a:pt x="5562" y="23732"/>
                  </a:cubicBezTo>
                  <a:cubicBezTo>
                    <a:pt x="5358" y="22881"/>
                    <a:pt x="4818" y="22074"/>
                    <a:pt x="4994" y="21119"/>
                  </a:cubicBezTo>
                  <a:cubicBezTo>
                    <a:pt x="5059" y="20761"/>
                    <a:pt x="4772" y="20392"/>
                    <a:pt x="4462" y="20346"/>
                  </a:cubicBezTo>
                  <a:cubicBezTo>
                    <a:pt x="3658" y="20224"/>
                    <a:pt x="3042" y="19664"/>
                    <a:pt x="2245" y="19524"/>
                  </a:cubicBezTo>
                  <a:cubicBezTo>
                    <a:pt x="1544" y="19403"/>
                    <a:pt x="974" y="17963"/>
                    <a:pt x="1268" y="17166"/>
                  </a:cubicBezTo>
                  <a:cubicBezTo>
                    <a:pt x="1346" y="16956"/>
                    <a:pt x="1360" y="16763"/>
                    <a:pt x="1373" y="16559"/>
                  </a:cubicBezTo>
                  <a:cubicBezTo>
                    <a:pt x="1446" y="15203"/>
                    <a:pt x="1447" y="15209"/>
                    <a:pt x="2734" y="14767"/>
                  </a:cubicBezTo>
                  <a:cubicBezTo>
                    <a:pt x="2857" y="14725"/>
                    <a:pt x="2982" y="14712"/>
                    <a:pt x="3108" y="14712"/>
                  </a:cubicBezTo>
                  <a:cubicBezTo>
                    <a:pt x="3302" y="14712"/>
                    <a:pt x="3498" y="14742"/>
                    <a:pt x="3693" y="14742"/>
                  </a:cubicBezTo>
                  <a:cubicBezTo>
                    <a:pt x="3873" y="14742"/>
                    <a:pt x="4053" y="14716"/>
                    <a:pt x="4229" y="14616"/>
                  </a:cubicBezTo>
                  <a:cubicBezTo>
                    <a:pt x="4551" y="14433"/>
                    <a:pt x="4919" y="14347"/>
                    <a:pt x="5311" y="14319"/>
                  </a:cubicBezTo>
                  <a:cubicBezTo>
                    <a:pt x="5909" y="14277"/>
                    <a:pt x="5630" y="13739"/>
                    <a:pt x="5767" y="13425"/>
                  </a:cubicBezTo>
                  <a:cubicBezTo>
                    <a:pt x="6004" y="12876"/>
                    <a:pt x="6033" y="12249"/>
                    <a:pt x="6441" y="11757"/>
                  </a:cubicBezTo>
                  <a:cubicBezTo>
                    <a:pt x="6771" y="11356"/>
                    <a:pt x="6746" y="10927"/>
                    <a:pt x="6442" y="10457"/>
                  </a:cubicBezTo>
                  <a:cubicBezTo>
                    <a:pt x="5971" y="9726"/>
                    <a:pt x="5388" y="9083"/>
                    <a:pt x="4784" y="8487"/>
                  </a:cubicBezTo>
                  <a:cubicBezTo>
                    <a:pt x="4272" y="7979"/>
                    <a:pt x="4428" y="7582"/>
                    <a:pt x="4734" y="7178"/>
                  </a:cubicBezTo>
                  <a:cubicBezTo>
                    <a:pt x="5176" y="6594"/>
                    <a:pt x="5778" y="6162"/>
                    <a:pt x="6232" y="5560"/>
                  </a:cubicBezTo>
                  <a:cubicBezTo>
                    <a:pt x="6374" y="5372"/>
                    <a:pt x="6538" y="5299"/>
                    <a:pt x="6706" y="5299"/>
                  </a:cubicBezTo>
                  <a:cubicBezTo>
                    <a:pt x="7059" y="5299"/>
                    <a:pt x="7435" y="5617"/>
                    <a:pt x="7685" y="5860"/>
                  </a:cubicBezTo>
                  <a:cubicBezTo>
                    <a:pt x="8166" y="6328"/>
                    <a:pt x="8947" y="6319"/>
                    <a:pt x="9292" y="6960"/>
                  </a:cubicBezTo>
                  <a:cubicBezTo>
                    <a:pt x="9307" y="6988"/>
                    <a:pt x="9392" y="7004"/>
                    <a:pt x="9467" y="7004"/>
                  </a:cubicBezTo>
                  <a:cubicBezTo>
                    <a:pt x="9523" y="7004"/>
                    <a:pt x="9573" y="6995"/>
                    <a:pt x="9588" y="6975"/>
                  </a:cubicBezTo>
                  <a:cubicBezTo>
                    <a:pt x="10173" y="6185"/>
                    <a:pt x="11386" y="6446"/>
                    <a:pt x="11915" y="5571"/>
                  </a:cubicBezTo>
                  <a:cubicBezTo>
                    <a:pt x="11952" y="5510"/>
                    <a:pt x="12021" y="5496"/>
                    <a:pt x="12085" y="5496"/>
                  </a:cubicBezTo>
                  <a:cubicBezTo>
                    <a:pt x="12146" y="5496"/>
                    <a:pt x="12202" y="5509"/>
                    <a:pt x="12225" y="5509"/>
                  </a:cubicBezTo>
                  <a:cubicBezTo>
                    <a:pt x="12229" y="5509"/>
                    <a:pt x="12232" y="5508"/>
                    <a:pt x="12234" y="5507"/>
                  </a:cubicBezTo>
                  <a:cubicBezTo>
                    <a:pt x="12741" y="5068"/>
                    <a:pt x="13438" y="5062"/>
                    <a:pt x="14015" y="4745"/>
                  </a:cubicBezTo>
                  <a:cubicBezTo>
                    <a:pt x="14570" y="4441"/>
                    <a:pt x="15339" y="4508"/>
                    <a:pt x="15498" y="3691"/>
                  </a:cubicBezTo>
                  <a:cubicBezTo>
                    <a:pt x="15644" y="2931"/>
                    <a:pt x="15998" y="2263"/>
                    <a:pt x="16264" y="1556"/>
                  </a:cubicBezTo>
                  <a:cubicBezTo>
                    <a:pt x="16447" y="1071"/>
                    <a:pt x="16735" y="931"/>
                    <a:pt x="17039" y="931"/>
                  </a:cubicBezTo>
                  <a:cubicBezTo>
                    <a:pt x="17187" y="931"/>
                    <a:pt x="17340" y="965"/>
                    <a:pt x="17486" y="1008"/>
                  </a:cubicBezTo>
                  <a:cubicBezTo>
                    <a:pt x="17704" y="1072"/>
                    <a:pt x="17913" y="1098"/>
                    <a:pt x="18116" y="1098"/>
                  </a:cubicBezTo>
                  <a:cubicBezTo>
                    <a:pt x="18448" y="1098"/>
                    <a:pt x="18767" y="1029"/>
                    <a:pt x="19093" y="941"/>
                  </a:cubicBezTo>
                  <a:cubicBezTo>
                    <a:pt x="19269" y="893"/>
                    <a:pt x="19427" y="869"/>
                    <a:pt x="19567" y="869"/>
                  </a:cubicBezTo>
                  <a:close/>
                  <a:moveTo>
                    <a:pt x="19696" y="1"/>
                  </a:moveTo>
                  <a:cubicBezTo>
                    <a:pt x="19195" y="1"/>
                    <a:pt x="18694" y="53"/>
                    <a:pt x="18188" y="53"/>
                  </a:cubicBezTo>
                  <a:cubicBezTo>
                    <a:pt x="18034" y="53"/>
                    <a:pt x="17880" y="48"/>
                    <a:pt x="17725" y="36"/>
                  </a:cubicBezTo>
                  <a:cubicBezTo>
                    <a:pt x="17585" y="24"/>
                    <a:pt x="17449" y="19"/>
                    <a:pt x="17317" y="19"/>
                  </a:cubicBezTo>
                  <a:cubicBezTo>
                    <a:pt x="16047" y="19"/>
                    <a:pt x="15151" y="563"/>
                    <a:pt x="14872" y="2094"/>
                  </a:cubicBezTo>
                  <a:cubicBezTo>
                    <a:pt x="14759" y="2718"/>
                    <a:pt x="14667" y="3579"/>
                    <a:pt x="13774" y="3824"/>
                  </a:cubicBezTo>
                  <a:cubicBezTo>
                    <a:pt x="13245" y="3968"/>
                    <a:pt x="12749" y="4256"/>
                    <a:pt x="12256" y="4418"/>
                  </a:cubicBezTo>
                  <a:cubicBezTo>
                    <a:pt x="11470" y="4676"/>
                    <a:pt x="11000" y="5409"/>
                    <a:pt x="10180" y="5555"/>
                  </a:cubicBezTo>
                  <a:cubicBezTo>
                    <a:pt x="9866" y="5611"/>
                    <a:pt x="9771" y="5944"/>
                    <a:pt x="9700" y="6345"/>
                  </a:cubicBezTo>
                  <a:cubicBezTo>
                    <a:pt x="9505" y="6084"/>
                    <a:pt x="9389" y="5941"/>
                    <a:pt x="9288" y="5790"/>
                  </a:cubicBezTo>
                  <a:cubicBezTo>
                    <a:pt x="8847" y="5129"/>
                    <a:pt x="8376" y="4494"/>
                    <a:pt x="7584" y="4231"/>
                  </a:cubicBezTo>
                  <a:cubicBezTo>
                    <a:pt x="7282" y="4131"/>
                    <a:pt x="6902" y="4017"/>
                    <a:pt x="6583" y="4017"/>
                  </a:cubicBezTo>
                  <a:cubicBezTo>
                    <a:pt x="6368" y="4017"/>
                    <a:pt x="6180" y="4069"/>
                    <a:pt x="6064" y="4213"/>
                  </a:cubicBezTo>
                  <a:cubicBezTo>
                    <a:pt x="5490" y="4923"/>
                    <a:pt x="4678" y="5396"/>
                    <a:pt x="4196" y="6163"/>
                  </a:cubicBezTo>
                  <a:cubicBezTo>
                    <a:pt x="3770" y="6843"/>
                    <a:pt x="3087" y="7363"/>
                    <a:pt x="3420" y="8444"/>
                  </a:cubicBezTo>
                  <a:cubicBezTo>
                    <a:pt x="3636" y="9144"/>
                    <a:pt x="4280" y="9268"/>
                    <a:pt x="4521" y="9839"/>
                  </a:cubicBezTo>
                  <a:cubicBezTo>
                    <a:pt x="4730" y="10326"/>
                    <a:pt x="5321" y="10647"/>
                    <a:pt x="5341" y="11228"/>
                  </a:cubicBezTo>
                  <a:cubicBezTo>
                    <a:pt x="5389" y="12679"/>
                    <a:pt x="4431" y="13695"/>
                    <a:pt x="3014" y="13695"/>
                  </a:cubicBezTo>
                  <a:cubicBezTo>
                    <a:pt x="2972" y="13695"/>
                    <a:pt x="2930" y="13694"/>
                    <a:pt x="2888" y="13692"/>
                  </a:cubicBezTo>
                  <a:cubicBezTo>
                    <a:pt x="2838" y="13690"/>
                    <a:pt x="2790" y="13689"/>
                    <a:pt x="2742" y="13689"/>
                  </a:cubicBezTo>
                  <a:cubicBezTo>
                    <a:pt x="1372" y="13689"/>
                    <a:pt x="515" y="14541"/>
                    <a:pt x="363" y="15975"/>
                  </a:cubicBezTo>
                  <a:cubicBezTo>
                    <a:pt x="291" y="16659"/>
                    <a:pt x="511" y="17320"/>
                    <a:pt x="329" y="18031"/>
                  </a:cubicBezTo>
                  <a:cubicBezTo>
                    <a:pt x="223" y="18440"/>
                    <a:pt x="0" y="19089"/>
                    <a:pt x="377" y="19467"/>
                  </a:cubicBezTo>
                  <a:cubicBezTo>
                    <a:pt x="758" y="19848"/>
                    <a:pt x="1215" y="20282"/>
                    <a:pt x="1766" y="20361"/>
                  </a:cubicBezTo>
                  <a:cubicBezTo>
                    <a:pt x="2465" y="20462"/>
                    <a:pt x="3025" y="20819"/>
                    <a:pt x="3599" y="21139"/>
                  </a:cubicBezTo>
                  <a:cubicBezTo>
                    <a:pt x="3894" y="21304"/>
                    <a:pt x="4185" y="21584"/>
                    <a:pt x="4221" y="22007"/>
                  </a:cubicBezTo>
                  <a:cubicBezTo>
                    <a:pt x="4272" y="22597"/>
                    <a:pt x="4464" y="23165"/>
                    <a:pt x="4580" y="23735"/>
                  </a:cubicBezTo>
                  <a:cubicBezTo>
                    <a:pt x="4694" y="24289"/>
                    <a:pt x="5140" y="24551"/>
                    <a:pt x="5311" y="25017"/>
                  </a:cubicBezTo>
                  <a:cubicBezTo>
                    <a:pt x="5668" y="25988"/>
                    <a:pt x="5070" y="26732"/>
                    <a:pt x="4728" y="27522"/>
                  </a:cubicBezTo>
                  <a:cubicBezTo>
                    <a:pt x="4054" y="29087"/>
                    <a:pt x="4011" y="29099"/>
                    <a:pt x="5153" y="30264"/>
                  </a:cubicBezTo>
                  <a:cubicBezTo>
                    <a:pt x="5803" y="30927"/>
                    <a:pt x="6495" y="31571"/>
                    <a:pt x="7254" y="32100"/>
                  </a:cubicBezTo>
                  <a:cubicBezTo>
                    <a:pt x="7452" y="32239"/>
                    <a:pt x="7734" y="32386"/>
                    <a:pt x="8020" y="32386"/>
                  </a:cubicBezTo>
                  <a:cubicBezTo>
                    <a:pt x="8207" y="32386"/>
                    <a:pt x="8396" y="32323"/>
                    <a:pt x="8566" y="32156"/>
                  </a:cubicBezTo>
                  <a:cubicBezTo>
                    <a:pt x="8959" y="31766"/>
                    <a:pt x="9470" y="31644"/>
                    <a:pt x="9933" y="31405"/>
                  </a:cubicBezTo>
                  <a:cubicBezTo>
                    <a:pt x="10510" y="31107"/>
                    <a:pt x="11061" y="30830"/>
                    <a:pt x="11627" y="30830"/>
                  </a:cubicBezTo>
                  <a:cubicBezTo>
                    <a:pt x="12004" y="30830"/>
                    <a:pt x="12387" y="30952"/>
                    <a:pt x="12789" y="31272"/>
                  </a:cubicBezTo>
                  <a:cubicBezTo>
                    <a:pt x="12937" y="31389"/>
                    <a:pt x="13212" y="31328"/>
                    <a:pt x="13394" y="31419"/>
                  </a:cubicBezTo>
                  <a:cubicBezTo>
                    <a:pt x="13877" y="31654"/>
                    <a:pt x="14700" y="31640"/>
                    <a:pt x="14808" y="32080"/>
                  </a:cubicBezTo>
                  <a:cubicBezTo>
                    <a:pt x="15036" y="32991"/>
                    <a:pt x="15328" y="33890"/>
                    <a:pt x="15645" y="34754"/>
                  </a:cubicBezTo>
                  <a:cubicBezTo>
                    <a:pt x="15952" y="35590"/>
                    <a:pt x="16078" y="35796"/>
                    <a:pt x="16600" y="35796"/>
                  </a:cubicBezTo>
                  <a:cubicBezTo>
                    <a:pt x="16785" y="35796"/>
                    <a:pt x="17021" y="35770"/>
                    <a:pt x="17333" y="35737"/>
                  </a:cubicBezTo>
                  <a:cubicBezTo>
                    <a:pt x="17655" y="35702"/>
                    <a:pt x="17937" y="35511"/>
                    <a:pt x="18218" y="35511"/>
                  </a:cubicBezTo>
                  <a:cubicBezTo>
                    <a:pt x="18240" y="35511"/>
                    <a:pt x="18262" y="35512"/>
                    <a:pt x="18284" y="35515"/>
                  </a:cubicBezTo>
                  <a:cubicBezTo>
                    <a:pt x="18387" y="35526"/>
                    <a:pt x="18490" y="35531"/>
                    <a:pt x="18593" y="35531"/>
                  </a:cubicBezTo>
                  <a:cubicBezTo>
                    <a:pt x="19029" y="35531"/>
                    <a:pt x="19460" y="35447"/>
                    <a:pt x="19896" y="35447"/>
                  </a:cubicBezTo>
                  <a:cubicBezTo>
                    <a:pt x="20057" y="35447"/>
                    <a:pt x="20218" y="35459"/>
                    <a:pt x="20381" y="35490"/>
                  </a:cubicBezTo>
                  <a:cubicBezTo>
                    <a:pt x="20438" y="35501"/>
                    <a:pt x="20492" y="35506"/>
                    <a:pt x="20542" y="35506"/>
                  </a:cubicBezTo>
                  <a:cubicBezTo>
                    <a:pt x="20962" y="35506"/>
                    <a:pt x="21172" y="35147"/>
                    <a:pt x="21236" y="34759"/>
                  </a:cubicBezTo>
                  <a:cubicBezTo>
                    <a:pt x="21379" y="33895"/>
                    <a:pt x="21605" y="33036"/>
                    <a:pt x="21535" y="32148"/>
                  </a:cubicBezTo>
                  <a:cubicBezTo>
                    <a:pt x="21518" y="31930"/>
                    <a:pt x="21516" y="31836"/>
                    <a:pt x="21830" y="31755"/>
                  </a:cubicBezTo>
                  <a:cubicBezTo>
                    <a:pt x="22711" y="31531"/>
                    <a:pt x="23521" y="31070"/>
                    <a:pt x="24371" y="30764"/>
                  </a:cubicBezTo>
                  <a:cubicBezTo>
                    <a:pt x="24794" y="30611"/>
                    <a:pt x="25189" y="30204"/>
                    <a:pt x="25669" y="30204"/>
                  </a:cubicBezTo>
                  <a:cubicBezTo>
                    <a:pt x="25796" y="30204"/>
                    <a:pt x="25929" y="30233"/>
                    <a:pt x="26070" y="30302"/>
                  </a:cubicBezTo>
                  <a:cubicBezTo>
                    <a:pt x="26714" y="30617"/>
                    <a:pt x="27404" y="30863"/>
                    <a:pt x="27919" y="31400"/>
                  </a:cubicBezTo>
                  <a:cubicBezTo>
                    <a:pt x="28120" y="31609"/>
                    <a:pt x="28334" y="31706"/>
                    <a:pt x="28537" y="31706"/>
                  </a:cubicBezTo>
                  <a:cubicBezTo>
                    <a:pt x="28768" y="31706"/>
                    <a:pt x="28985" y="31581"/>
                    <a:pt x="29153" y="31355"/>
                  </a:cubicBezTo>
                  <a:cubicBezTo>
                    <a:pt x="29945" y="30292"/>
                    <a:pt x="31368" y="29933"/>
                    <a:pt x="31892" y="28482"/>
                  </a:cubicBezTo>
                  <a:cubicBezTo>
                    <a:pt x="32287" y="27386"/>
                    <a:pt x="32496" y="27215"/>
                    <a:pt x="31880" y="26142"/>
                  </a:cubicBezTo>
                  <a:cubicBezTo>
                    <a:pt x="31530" y="25534"/>
                    <a:pt x="31181" y="24902"/>
                    <a:pt x="31024" y="24159"/>
                  </a:cubicBezTo>
                  <a:cubicBezTo>
                    <a:pt x="30889" y="23522"/>
                    <a:pt x="31346" y="23188"/>
                    <a:pt x="31405" y="22679"/>
                  </a:cubicBezTo>
                  <a:cubicBezTo>
                    <a:pt x="31561" y="21295"/>
                    <a:pt x="32099" y="20732"/>
                    <a:pt x="33400" y="20422"/>
                  </a:cubicBezTo>
                  <a:cubicBezTo>
                    <a:pt x="33706" y="20349"/>
                    <a:pt x="34053" y="20251"/>
                    <a:pt x="34272" y="20047"/>
                  </a:cubicBezTo>
                  <a:cubicBezTo>
                    <a:pt x="34756" y="19591"/>
                    <a:pt x="35641" y="19360"/>
                    <a:pt x="35223" y="18336"/>
                  </a:cubicBezTo>
                  <a:cubicBezTo>
                    <a:pt x="35024" y="17849"/>
                    <a:pt x="35017" y="17275"/>
                    <a:pt x="34899" y="16754"/>
                  </a:cubicBezTo>
                  <a:cubicBezTo>
                    <a:pt x="34770" y="16191"/>
                    <a:pt x="34608" y="15545"/>
                    <a:pt x="34674" y="14914"/>
                  </a:cubicBezTo>
                  <a:cubicBezTo>
                    <a:pt x="34713" y="14540"/>
                    <a:pt x="34513" y="14301"/>
                    <a:pt x="34187" y="14084"/>
                  </a:cubicBezTo>
                  <a:cubicBezTo>
                    <a:pt x="33322" y="13512"/>
                    <a:pt x="32326" y="13204"/>
                    <a:pt x="31399" y="12787"/>
                  </a:cubicBezTo>
                  <a:cubicBezTo>
                    <a:pt x="30474" y="12370"/>
                    <a:pt x="30698" y="11581"/>
                    <a:pt x="30338" y="11006"/>
                  </a:cubicBezTo>
                  <a:cubicBezTo>
                    <a:pt x="29730" y="10034"/>
                    <a:pt x="30544" y="9701"/>
                    <a:pt x="31037" y="9287"/>
                  </a:cubicBezTo>
                  <a:cubicBezTo>
                    <a:pt x="31919" y="8548"/>
                    <a:pt x="32112" y="7868"/>
                    <a:pt x="31545" y="6902"/>
                  </a:cubicBezTo>
                  <a:cubicBezTo>
                    <a:pt x="31256" y="6409"/>
                    <a:pt x="30954" y="5925"/>
                    <a:pt x="30654" y="5438"/>
                  </a:cubicBezTo>
                  <a:cubicBezTo>
                    <a:pt x="30222" y="4744"/>
                    <a:pt x="29267" y="4212"/>
                    <a:pt x="28590" y="4212"/>
                  </a:cubicBezTo>
                  <a:cubicBezTo>
                    <a:pt x="28476" y="4212"/>
                    <a:pt x="28370" y="4227"/>
                    <a:pt x="28275" y="4259"/>
                  </a:cubicBezTo>
                  <a:cubicBezTo>
                    <a:pt x="27610" y="4483"/>
                    <a:pt x="26967" y="4746"/>
                    <a:pt x="26406" y="5182"/>
                  </a:cubicBezTo>
                  <a:cubicBezTo>
                    <a:pt x="26173" y="5363"/>
                    <a:pt x="25894" y="5500"/>
                    <a:pt x="25626" y="5500"/>
                  </a:cubicBezTo>
                  <a:cubicBezTo>
                    <a:pt x="25485" y="5500"/>
                    <a:pt x="25346" y="5461"/>
                    <a:pt x="25220" y="5370"/>
                  </a:cubicBezTo>
                  <a:cubicBezTo>
                    <a:pt x="24223" y="4654"/>
                    <a:pt x="23089" y="4272"/>
                    <a:pt x="21949" y="3919"/>
                  </a:cubicBezTo>
                  <a:cubicBezTo>
                    <a:pt x="21456" y="3765"/>
                    <a:pt x="21277" y="3458"/>
                    <a:pt x="21345" y="3052"/>
                  </a:cubicBezTo>
                  <a:cubicBezTo>
                    <a:pt x="21415" y="2635"/>
                    <a:pt x="21298" y="2251"/>
                    <a:pt x="21277" y="1856"/>
                  </a:cubicBezTo>
                  <a:cubicBezTo>
                    <a:pt x="21204" y="548"/>
                    <a:pt x="20846" y="51"/>
                    <a:pt x="19993" y="8"/>
                  </a:cubicBezTo>
                  <a:cubicBezTo>
                    <a:pt x="19894" y="3"/>
                    <a:pt x="19795" y="1"/>
                    <a:pt x="19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10"/>
            <p:cNvSpPr/>
            <p:nvPr/>
          </p:nvSpPr>
          <p:spPr>
            <a:xfrm>
              <a:off x="5385235" y="2825890"/>
              <a:ext cx="102477" cy="219420"/>
            </a:xfrm>
            <a:custGeom>
              <a:rect b="b" l="l" r="r" t="t"/>
              <a:pathLst>
                <a:path extrusionOk="0" h="17397" w="8125">
                  <a:moveTo>
                    <a:pt x="3387" y="0"/>
                  </a:moveTo>
                  <a:cubicBezTo>
                    <a:pt x="2435" y="252"/>
                    <a:pt x="1895" y="965"/>
                    <a:pt x="1626" y="1707"/>
                  </a:cubicBezTo>
                  <a:cubicBezTo>
                    <a:pt x="1126" y="3088"/>
                    <a:pt x="493" y="4443"/>
                    <a:pt x="347" y="5949"/>
                  </a:cubicBezTo>
                  <a:cubicBezTo>
                    <a:pt x="316" y="6268"/>
                    <a:pt x="429" y="6574"/>
                    <a:pt x="366" y="6828"/>
                  </a:cubicBezTo>
                  <a:cubicBezTo>
                    <a:pt x="0" y="8297"/>
                    <a:pt x="255" y="9693"/>
                    <a:pt x="745" y="11073"/>
                  </a:cubicBezTo>
                  <a:cubicBezTo>
                    <a:pt x="908" y="11531"/>
                    <a:pt x="1241" y="11955"/>
                    <a:pt x="1290" y="12417"/>
                  </a:cubicBezTo>
                  <a:cubicBezTo>
                    <a:pt x="1394" y="13405"/>
                    <a:pt x="2077" y="14100"/>
                    <a:pt x="2626" y="14718"/>
                  </a:cubicBezTo>
                  <a:cubicBezTo>
                    <a:pt x="3855" y="16101"/>
                    <a:pt x="5275" y="17325"/>
                    <a:pt x="7347" y="17386"/>
                  </a:cubicBezTo>
                  <a:cubicBezTo>
                    <a:pt x="7447" y="17389"/>
                    <a:pt x="7525" y="17396"/>
                    <a:pt x="7591" y="17396"/>
                  </a:cubicBezTo>
                  <a:cubicBezTo>
                    <a:pt x="7727" y="17396"/>
                    <a:pt x="7807" y="17364"/>
                    <a:pt x="7898" y="17193"/>
                  </a:cubicBezTo>
                  <a:cubicBezTo>
                    <a:pt x="8125" y="16771"/>
                    <a:pt x="7786" y="16725"/>
                    <a:pt x="7531" y="16582"/>
                  </a:cubicBezTo>
                  <a:cubicBezTo>
                    <a:pt x="6404" y="15953"/>
                    <a:pt x="5152" y="15522"/>
                    <a:pt x="4253" y="14531"/>
                  </a:cubicBezTo>
                  <a:cubicBezTo>
                    <a:pt x="3687" y="13908"/>
                    <a:pt x="2940" y="13360"/>
                    <a:pt x="2613" y="12627"/>
                  </a:cubicBezTo>
                  <a:cubicBezTo>
                    <a:pt x="2184" y="11660"/>
                    <a:pt x="1787" y="10656"/>
                    <a:pt x="1537" y="9589"/>
                  </a:cubicBezTo>
                  <a:cubicBezTo>
                    <a:pt x="1069" y="7595"/>
                    <a:pt x="1391" y="5702"/>
                    <a:pt x="1931" y="3815"/>
                  </a:cubicBezTo>
                  <a:cubicBezTo>
                    <a:pt x="2262" y="2657"/>
                    <a:pt x="2750" y="1550"/>
                    <a:pt x="3514" y="587"/>
                  </a:cubicBezTo>
                  <a:cubicBezTo>
                    <a:pt x="3718" y="330"/>
                    <a:pt x="3653" y="109"/>
                    <a:pt x="33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10"/>
            <p:cNvSpPr/>
            <p:nvPr/>
          </p:nvSpPr>
          <p:spPr>
            <a:xfrm>
              <a:off x="5480492" y="2866934"/>
              <a:ext cx="103511" cy="101695"/>
            </a:xfrm>
            <a:custGeom>
              <a:rect b="b" l="l" r="r" t="t"/>
              <a:pathLst>
                <a:path extrusionOk="0" h="8063" w="8207">
                  <a:moveTo>
                    <a:pt x="3609" y="1381"/>
                  </a:moveTo>
                  <a:cubicBezTo>
                    <a:pt x="3612" y="1381"/>
                    <a:pt x="3614" y="1381"/>
                    <a:pt x="3617" y="1381"/>
                  </a:cubicBezTo>
                  <a:cubicBezTo>
                    <a:pt x="5834" y="1401"/>
                    <a:pt x="7035" y="2869"/>
                    <a:pt x="7111" y="4730"/>
                  </a:cubicBezTo>
                  <a:cubicBezTo>
                    <a:pt x="7145" y="5556"/>
                    <a:pt x="4993" y="7186"/>
                    <a:pt x="3916" y="7195"/>
                  </a:cubicBezTo>
                  <a:cubicBezTo>
                    <a:pt x="2748" y="7057"/>
                    <a:pt x="1245" y="6248"/>
                    <a:pt x="1259" y="5095"/>
                  </a:cubicBezTo>
                  <a:cubicBezTo>
                    <a:pt x="1282" y="3173"/>
                    <a:pt x="2500" y="1381"/>
                    <a:pt x="3609" y="1381"/>
                  </a:cubicBezTo>
                  <a:close/>
                  <a:moveTo>
                    <a:pt x="3452" y="1"/>
                  </a:moveTo>
                  <a:cubicBezTo>
                    <a:pt x="1592" y="1"/>
                    <a:pt x="176" y="2345"/>
                    <a:pt x="100" y="3765"/>
                  </a:cubicBezTo>
                  <a:cubicBezTo>
                    <a:pt x="1" y="5648"/>
                    <a:pt x="682" y="6911"/>
                    <a:pt x="2715" y="7853"/>
                  </a:cubicBezTo>
                  <a:cubicBezTo>
                    <a:pt x="3044" y="8006"/>
                    <a:pt x="3343" y="8063"/>
                    <a:pt x="3625" y="8063"/>
                  </a:cubicBezTo>
                  <a:cubicBezTo>
                    <a:pt x="4430" y="8063"/>
                    <a:pt x="5090" y="7597"/>
                    <a:pt x="5861" y="7542"/>
                  </a:cubicBezTo>
                  <a:cubicBezTo>
                    <a:pt x="6585" y="7493"/>
                    <a:pt x="6873" y="6727"/>
                    <a:pt x="7298" y="6276"/>
                  </a:cubicBezTo>
                  <a:cubicBezTo>
                    <a:pt x="7993" y="5537"/>
                    <a:pt x="8206" y="4436"/>
                    <a:pt x="7811" y="3524"/>
                  </a:cubicBezTo>
                  <a:cubicBezTo>
                    <a:pt x="7469" y="2734"/>
                    <a:pt x="7158" y="1878"/>
                    <a:pt x="6439" y="1223"/>
                  </a:cubicBezTo>
                  <a:cubicBezTo>
                    <a:pt x="5688" y="541"/>
                    <a:pt x="4954" y="13"/>
                    <a:pt x="3900" y="13"/>
                  </a:cubicBezTo>
                  <a:cubicBezTo>
                    <a:pt x="3843" y="13"/>
                    <a:pt x="3786" y="15"/>
                    <a:pt x="3728" y="18"/>
                  </a:cubicBezTo>
                  <a:cubicBezTo>
                    <a:pt x="3635" y="6"/>
                    <a:pt x="3543" y="1"/>
                    <a:pt x="34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092" name="Google Shape;2092;p310"/>
          <p:cNvPicPr preferRelativeResize="0"/>
          <p:nvPr/>
        </p:nvPicPr>
        <p:blipFill rotWithShape="1">
          <a:blip r:embed="rId3">
            <a:alphaModFix/>
          </a:blip>
          <a:srcRect b="0" l="0" r="21691" t="0"/>
          <a:stretch/>
        </p:blipFill>
        <p:spPr>
          <a:xfrm>
            <a:off x="3703200" y="672200"/>
            <a:ext cx="5343374" cy="4447226"/>
          </a:xfrm>
          <a:prstGeom prst="rect">
            <a:avLst/>
          </a:prstGeom>
          <a:noFill/>
          <a:ln>
            <a:noFill/>
          </a:ln>
        </p:spPr>
      </p:pic>
      <p:sp>
        <p:nvSpPr>
          <p:cNvPr id="2093" name="Google Shape;2093;p310"/>
          <p:cNvSpPr txBox="1"/>
          <p:nvPr/>
        </p:nvSpPr>
        <p:spPr>
          <a:xfrm>
            <a:off x="4117975" y="1167100"/>
            <a:ext cx="4767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Pipe } </a:t>
            </a:r>
            <a:r>
              <a:rPr lang="en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@angular/core</a:t>
            </a:r>
            <a:r>
              <a:rPr lang="en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@</a:t>
            </a:r>
            <a:r>
              <a:rPr lang="en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Pipe</a:t>
            </a: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en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endParaRPr sz="1600">
              <a:solidFill>
                <a:srgbClr val="E9F28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ConcatPipe</a:t>
            </a:r>
            <a:r>
              <a:rPr lang="en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 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94" name="Google Shape;2094;p310"/>
          <p:cNvSpPr txBox="1"/>
          <p:nvPr>
            <p:ph idx="3" type="body"/>
          </p:nvPr>
        </p:nvSpPr>
        <p:spPr>
          <a:xfrm>
            <a:off x="237225" y="2322000"/>
            <a:ext cx="3396000" cy="1809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Crea la tua nuova pipe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Usando il decorator 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@Pipe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95" name="Google Shape;2095;p310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@lucianomurruni</a:t>
            </a:r>
            <a:endParaRPr sz="1000"/>
          </a:p>
        </p:txBody>
      </p:sp>
      <p:grpSp>
        <p:nvGrpSpPr>
          <p:cNvPr id="2096" name="Google Shape;2096;p310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097" name="Google Shape;2097;p310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10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1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Create your custom pipe</a:t>
            </a:r>
            <a:endParaRPr/>
          </a:p>
        </p:txBody>
      </p:sp>
      <p:grpSp>
        <p:nvGrpSpPr>
          <p:cNvPr id="2104" name="Google Shape;2104;p311"/>
          <p:cNvGrpSpPr/>
          <p:nvPr/>
        </p:nvGrpSpPr>
        <p:grpSpPr>
          <a:xfrm>
            <a:off x="600658" y="1153385"/>
            <a:ext cx="376665" cy="378303"/>
            <a:chOff x="5296498" y="2695175"/>
            <a:chExt cx="449535" cy="451490"/>
          </a:xfrm>
        </p:grpSpPr>
        <p:sp>
          <p:nvSpPr>
            <p:cNvPr id="2105" name="Google Shape;2105;p311"/>
            <p:cNvSpPr/>
            <p:nvPr/>
          </p:nvSpPr>
          <p:spPr>
            <a:xfrm>
              <a:off x="5296498" y="2695175"/>
              <a:ext cx="449535" cy="451490"/>
            </a:xfrm>
            <a:custGeom>
              <a:rect b="b" l="l" r="r" t="t"/>
              <a:pathLst>
                <a:path extrusionOk="0" h="35797" w="35642">
                  <a:moveTo>
                    <a:pt x="19567" y="869"/>
                  </a:moveTo>
                  <a:cubicBezTo>
                    <a:pt x="20117" y="869"/>
                    <a:pt x="20387" y="1246"/>
                    <a:pt x="20393" y="2075"/>
                  </a:cubicBezTo>
                  <a:cubicBezTo>
                    <a:pt x="20245" y="2531"/>
                    <a:pt x="20384" y="3075"/>
                    <a:pt x="20432" y="3620"/>
                  </a:cubicBezTo>
                  <a:cubicBezTo>
                    <a:pt x="20471" y="4083"/>
                    <a:pt x="20602" y="4511"/>
                    <a:pt x="21144" y="4612"/>
                  </a:cubicBezTo>
                  <a:cubicBezTo>
                    <a:pt x="22602" y="4883"/>
                    <a:pt x="23831" y="5693"/>
                    <a:pt x="25133" y="6322"/>
                  </a:cubicBezTo>
                  <a:cubicBezTo>
                    <a:pt x="25366" y="6434"/>
                    <a:pt x="25554" y="6520"/>
                    <a:pt x="25751" y="6520"/>
                  </a:cubicBezTo>
                  <a:cubicBezTo>
                    <a:pt x="25920" y="6520"/>
                    <a:pt x="26096" y="6458"/>
                    <a:pt x="26314" y="6297"/>
                  </a:cubicBezTo>
                  <a:cubicBezTo>
                    <a:pt x="26920" y="5849"/>
                    <a:pt x="27697" y="5639"/>
                    <a:pt x="28366" y="5266"/>
                  </a:cubicBezTo>
                  <a:cubicBezTo>
                    <a:pt x="28522" y="5179"/>
                    <a:pt x="28664" y="5142"/>
                    <a:pt x="28792" y="5142"/>
                  </a:cubicBezTo>
                  <a:cubicBezTo>
                    <a:pt x="29084" y="5142"/>
                    <a:pt x="29309" y="5332"/>
                    <a:pt x="29486" y="5563"/>
                  </a:cubicBezTo>
                  <a:cubicBezTo>
                    <a:pt x="29929" y="6142"/>
                    <a:pt x="30259" y="6807"/>
                    <a:pt x="30690" y="7398"/>
                  </a:cubicBezTo>
                  <a:cubicBezTo>
                    <a:pt x="31051" y="7893"/>
                    <a:pt x="30911" y="8326"/>
                    <a:pt x="30579" y="8699"/>
                  </a:cubicBezTo>
                  <a:cubicBezTo>
                    <a:pt x="30276" y="9043"/>
                    <a:pt x="29915" y="9377"/>
                    <a:pt x="29511" y="9583"/>
                  </a:cubicBezTo>
                  <a:cubicBezTo>
                    <a:pt x="29021" y="9830"/>
                    <a:pt x="29044" y="10199"/>
                    <a:pt x="29150" y="10575"/>
                  </a:cubicBezTo>
                  <a:cubicBezTo>
                    <a:pt x="29363" y="11329"/>
                    <a:pt x="29612" y="12078"/>
                    <a:pt x="29896" y="12807"/>
                  </a:cubicBezTo>
                  <a:cubicBezTo>
                    <a:pt x="30007" y="13090"/>
                    <a:pt x="30271" y="13293"/>
                    <a:pt x="30575" y="13422"/>
                  </a:cubicBezTo>
                  <a:cubicBezTo>
                    <a:pt x="31534" y="13829"/>
                    <a:pt x="32483" y="14262"/>
                    <a:pt x="33446" y="14662"/>
                  </a:cubicBezTo>
                  <a:cubicBezTo>
                    <a:pt x="33656" y="14749"/>
                    <a:pt x="33681" y="14873"/>
                    <a:pt x="33742" y="15063"/>
                  </a:cubicBezTo>
                  <a:cubicBezTo>
                    <a:pt x="34083" y="16125"/>
                    <a:pt x="33978" y="17252"/>
                    <a:pt x="34255" y="18328"/>
                  </a:cubicBezTo>
                  <a:cubicBezTo>
                    <a:pt x="34344" y="18672"/>
                    <a:pt x="34261" y="19132"/>
                    <a:pt x="33605" y="19314"/>
                  </a:cubicBezTo>
                  <a:cubicBezTo>
                    <a:pt x="32734" y="19556"/>
                    <a:pt x="31945" y="20103"/>
                    <a:pt x="31122" y="20518"/>
                  </a:cubicBezTo>
                  <a:cubicBezTo>
                    <a:pt x="30645" y="20758"/>
                    <a:pt x="30698" y="21274"/>
                    <a:pt x="30508" y="21668"/>
                  </a:cubicBezTo>
                  <a:cubicBezTo>
                    <a:pt x="29694" y="23351"/>
                    <a:pt x="29595" y="24952"/>
                    <a:pt x="30808" y="26532"/>
                  </a:cubicBezTo>
                  <a:cubicBezTo>
                    <a:pt x="31058" y="26859"/>
                    <a:pt x="31096" y="27388"/>
                    <a:pt x="31332" y="27789"/>
                  </a:cubicBezTo>
                  <a:cubicBezTo>
                    <a:pt x="31581" y="28216"/>
                    <a:pt x="31132" y="28317"/>
                    <a:pt x="30936" y="28443"/>
                  </a:cubicBezTo>
                  <a:cubicBezTo>
                    <a:pt x="30156" y="28947"/>
                    <a:pt x="29302" y="29345"/>
                    <a:pt x="28807" y="30199"/>
                  </a:cubicBezTo>
                  <a:cubicBezTo>
                    <a:pt x="28685" y="30410"/>
                    <a:pt x="28532" y="30510"/>
                    <a:pt x="28375" y="30510"/>
                  </a:cubicBezTo>
                  <a:cubicBezTo>
                    <a:pt x="28232" y="30510"/>
                    <a:pt x="28087" y="30428"/>
                    <a:pt x="27958" y="30274"/>
                  </a:cubicBezTo>
                  <a:cubicBezTo>
                    <a:pt x="27526" y="29753"/>
                    <a:pt x="26889" y="29622"/>
                    <a:pt x="26336" y="29345"/>
                  </a:cubicBezTo>
                  <a:cubicBezTo>
                    <a:pt x="26226" y="29290"/>
                    <a:pt x="26124" y="29268"/>
                    <a:pt x="26028" y="29268"/>
                  </a:cubicBezTo>
                  <a:cubicBezTo>
                    <a:pt x="25618" y="29268"/>
                    <a:pt x="25303" y="29678"/>
                    <a:pt x="24926" y="29809"/>
                  </a:cubicBezTo>
                  <a:cubicBezTo>
                    <a:pt x="23770" y="30208"/>
                    <a:pt x="22681" y="30804"/>
                    <a:pt x="21524" y="31201"/>
                  </a:cubicBezTo>
                  <a:cubicBezTo>
                    <a:pt x="20911" y="31409"/>
                    <a:pt x="20600" y="31730"/>
                    <a:pt x="20723" y="32308"/>
                  </a:cubicBezTo>
                  <a:cubicBezTo>
                    <a:pt x="20805" y="32693"/>
                    <a:pt x="20695" y="33041"/>
                    <a:pt x="20710" y="33405"/>
                  </a:cubicBezTo>
                  <a:cubicBezTo>
                    <a:pt x="20739" y="34065"/>
                    <a:pt x="20339" y="34397"/>
                    <a:pt x="19730" y="34397"/>
                  </a:cubicBezTo>
                  <a:cubicBezTo>
                    <a:pt x="19615" y="34397"/>
                    <a:pt x="19493" y="34386"/>
                    <a:pt x="19365" y="34362"/>
                  </a:cubicBezTo>
                  <a:cubicBezTo>
                    <a:pt x="19307" y="34351"/>
                    <a:pt x="19251" y="34346"/>
                    <a:pt x="19195" y="34346"/>
                  </a:cubicBezTo>
                  <a:cubicBezTo>
                    <a:pt x="18749" y="34346"/>
                    <a:pt x="18350" y="34655"/>
                    <a:pt x="17915" y="34763"/>
                  </a:cubicBezTo>
                  <a:cubicBezTo>
                    <a:pt x="17650" y="34830"/>
                    <a:pt x="17416" y="34866"/>
                    <a:pt x="17213" y="34866"/>
                  </a:cubicBezTo>
                  <a:cubicBezTo>
                    <a:pt x="16641" y="34866"/>
                    <a:pt x="16312" y="34573"/>
                    <a:pt x="16201" y="33827"/>
                  </a:cubicBezTo>
                  <a:cubicBezTo>
                    <a:pt x="16093" y="33099"/>
                    <a:pt x="15599" y="32508"/>
                    <a:pt x="15585" y="31747"/>
                  </a:cubicBezTo>
                  <a:cubicBezTo>
                    <a:pt x="15582" y="31633"/>
                    <a:pt x="15386" y="31249"/>
                    <a:pt x="15023" y="31114"/>
                  </a:cubicBezTo>
                  <a:cubicBezTo>
                    <a:pt x="14161" y="30795"/>
                    <a:pt x="13369" y="30283"/>
                    <a:pt x="12528" y="29933"/>
                  </a:cubicBezTo>
                  <a:cubicBezTo>
                    <a:pt x="12180" y="29788"/>
                    <a:pt x="11820" y="29717"/>
                    <a:pt x="11461" y="29717"/>
                  </a:cubicBezTo>
                  <a:cubicBezTo>
                    <a:pt x="10863" y="29717"/>
                    <a:pt x="10265" y="29914"/>
                    <a:pt x="9718" y="30299"/>
                  </a:cubicBezTo>
                  <a:cubicBezTo>
                    <a:pt x="9524" y="30437"/>
                    <a:pt x="9302" y="30540"/>
                    <a:pt x="9112" y="30683"/>
                  </a:cubicBezTo>
                  <a:cubicBezTo>
                    <a:pt x="8605" y="31064"/>
                    <a:pt x="8250" y="31259"/>
                    <a:pt x="7917" y="31259"/>
                  </a:cubicBezTo>
                  <a:cubicBezTo>
                    <a:pt x="7550" y="31259"/>
                    <a:pt x="7209" y="31022"/>
                    <a:pt x="6721" y="30540"/>
                  </a:cubicBezTo>
                  <a:cubicBezTo>
                    <a:pt x="6316" y="30141"/>
                    <a:pt x="5892" y="29762"/>
                    <a:pt x="5461" y="29392"/>
                  </a:cubicBezTo>
                  <a:cubicBezTo>
                    <a:pt x="5192" y="29161"/>
                    <a:pt x="5240" y="28941"/>
                    <a:pt x="5422" y="28706"/>
                  </a:cubicBezTo>
                  <a:cubicBezTo>
                    <a:pt x="5831" y="28174"/>
                    <a:pt x="5851" y="27516"/>
                    <a:pt x="6050" y="26921"/>
                  </a:cubicBezTo>
                  <a:cubicBezTo>
                    <a:pt x="6463" y="25697"/>
                    <a:pt x="5815" y="24793"/>
                    <a:pt x="5562" y="23732"/>
                  </a:cubicBezTo>
                  <a:cubicBezTo>
                    <a:pt x="5358" y="22881"/>
                    <a:pt x="4818" y="22074"/>
                    <a:pt x="4994" y="21119"/>
                  </a:cubicBezTo>
                  <a:cubicBezTo>
                    <a:pt x="5059" y="20761"/>
                    <a:pt x="4772" y="20392"/>
                    <a:pt x="4462" y="20346"/>
                  </a:cubicBezTo>
                  <a:cubicBezTo>
                    <a:pt x="3658" y="20224"/>
                    <a:pt x="3042" y="19664"/>
                    <a:pt x="2245" y="19524"/>
                  </a:cubicBezTo>
                  <a:cubicBezTo>
                    <a:pt x="1544" y="19403"/>
                    <a:pt x="974" y="17963"/>
                    <a:pt x="1268" y="17166"/>
                  </a:cubicBezTo>
                  <a:cubicBezTo>
                    <a:pt x="1346" y="16956"/>
                    <a:pt x="1360" y="16763"/>
                    <a:pt x="1373" y="16559"/>
                  </a:cubicBezTo>
                  <a:cubicBezTo>
                    <a:pt x="1446" y="15203"/>
                    <a:pt x="1447" y="15209"/>
                    <a:pt x="2734" y="14767"/>
                  </a:cubicBezTo>
                  <a:cubicBezTo>
                    <a:pt x="2857" y="14725"/>
                    <a:pt x="2982" y="14712"/>
                    <a:pt x="3108" y="14712"/>
                  </a:cubicBezTo>
                  <a:cubicBezTo>
                    <a:pt x="3302" y="14712"/>
                    <a:pt x="3498" y="14742"/>
                    <a:pt x="3693" y="14742"/>
                  </a:cubicBezTo>
                  <a:cubicBezTo>
                    <a:pt x="3873" y="14742"/>
                    <a:pt x="4053" y="14716"/>
                    <a:pt x="4229" y="14616"/>
                  </a:cubicBezTo>
                  <a:cubicBezTo>
                    <a:pt x="4551" y="14433"/>
                    <a:pt x="4919" y="14347"/>
                    <a:pt x="5311" y="14319"/>
                  </a:cubicBezTo>
                  <a:cubicBezTo>
                    <a:pt x="5909" y="14277"/>
                    <a:pt x="5630" y="13739"/>
                    <a:pt x="5767" y="13425"/>
                  </a:cubicBezTo>
                  <a:cubicBezTo>
                    <a:pt x="6004" y="12876"/>
                    <a:pt x="6033" y="12249"/>
                    <a:pt x="6441" y="11757"/>
                  </a:cubicBezTo>
                  <a:cubicBezTo>
                    <a:pt x="6771" y="11356"/>
                    <a:pt x="6746" y="10927"/>
                    <a:pt x="6442" y="10457"/>
                  </a:cubicBezTo>
                  <a:cubicBezTo>
                    <a:pt x="5971" y="9726"/>
                    <a:pt x="5388" y="9083"/>
                    <a:pt x="4784" y="8487"/>
                  </a:cubicBezTo>
                  <a:cubicBezTo>
                    <a:pt x="4272" y="7979"/>
                    <a:pt x="4428" y="7582"/>
                    <a:pt x="4734" y="7178"/>
                  </a:cubicBezTo>
                  <a:cubicBezTo>
                    <a:pt x="5176" y="6594"/>
                    <a:pt x="5778" y="6162"/>
                    <a:pt x="6232" y="5560"/>
                  </a:cubicBezTo>
                  <a:cubicBezTo>
                    <a:pt x="6374" y="5372"/>
                    <a:pt x="6538" y="5299"/>
                    <a:pt x="6706" y="5299"/>
                  </a:cubicBezTo>
                  <a:cubicBezTo>
                    <a:pt x="7059" y="5299"/>
                    <a:pt x="7435" y="5617"/>
                    <a:pt x="7685" y="5860"/>
                  </a:cubicBezTo>
                  <a:cubicBezTo>
                    <a:pt x="8166" y="6328"/>
                    <a:pt x="8947" y="6319"/>
                    <a:pt x="9292" y="6960"/>
                  </a:cubicBezTo>
                  <a:cubicBezTo>
                    <a:pt x="9307" y="6988"/>
                    <a:pt x="9392" y="7004"/>
                    <a:pt x="9467" y="7004"/>
                  </a:cubicBezTo>
                  <a:cubicBezTo>
                    <a:pt x="9523" y="7004"/>
                    <a:pt x="9573" y="6995"/>
                    <a:pt x="9588" y="6975"/>
                  </a:cubicBezTo>
                  <a:cubicBezTo>
                    <a:pt x="10173" y="6185"/>
                    <a:pt x="11386" y="6446"/>
                    <a:pt x="11915" y="5571"/>
                  </a:cubicBezTo>
                  <a:cubicBezTo>
                    <a:pt x="11952" y="5510"/>
                    <a:pt x="12021" y="5496"/>
                    <a:pt x="12085" y="5496"/>
                  </a:cubicBezTo>
                  <a:cubicBezTo>
                    <a:pt x="12146" y="5496"/>
                    <a:pt x="12202" y="5509"/>
                    <a:pt x="12225" y="5509"/>
                  </a:cubicBezTo>
                  <a:cubicBezTo>
                    <a:pt x="12229" y="5509"/>
                    <a:pt x="12232" y="5508"/>
                    <a:pt x="12234" y="5507"/>
                  </a:cubicBezTo>
                  <a:cubicBezTo>
                    <a:pt x="12741" y="5068"/>
                    <a:pt x="13438" y="5062"/>
                    <a:pt x="14015" y="4745"/>
                  </a:cubicBezTo>
                  <a:cubicBezTo>
                    <a:pt x="14570" y="4441"/>
                    <a:pt x="15339" y="4508"/>
                    <a:pt x="15498" y="3691"/>
                  </a:cubicBezTo>
                  <a:cubicBezTo>
                    <a:pt x="15644" y="2931"/>
                    <a:pt x="15998" y="2263"/>
                    <a:pt x="16264" y="1556"/>
                  </a:cubicBezTo>
                  <a:cubicBezTo>
                    <a:pt x="16447" y="1071"/>
                    <a:pt x="16735" y="931"/>
                    <a:pt x="17039" y="931"/>
                  </a:cubicBezTo>
                  <a:cubicBezTo>
                    <a:pt x="17187" y="931"/>
                    <a:pt x="17340" y="965"/>
                    <a:pt x="17486" y="1008"/>
                  </a:cubicBezTo>
                  <a:cubicBezTo>
                    <a:pt x="17704" y="1072"/>
                    <a:pt x="17913" y="1098"/>
                    <a:pt x="18116" y="1098"/>
                  </a:cubicBezTo>
                  <a:cubicBezTo>
                    <a:pt x="18448" y="1098"/>
                    <a:pt x="18767" y="1029"/>
                    <a:pt x="19093" y="941"/>
                  </a:cubicBezTo>
                  <a:cubicBezTo>
                    <a:pt x="19269" y="893"/>
                    <a:pt x="19427" y="869"/>
                    <a:pt x="19567" y="869"/>
                  </a:cubicBezTo>
                  <a:close/>
                  <a:moveTo>
                    <a:pt x="19696" y="1"/>
                  </a:moveTo>
                  <a:cubicBezTo>
                    <a:pt x="19195" y="1"/>
                    <a:pt x="18694" y="53"/>
                    <a:pt x="18188" y="53"/>
                  </a:cubicBezTo>
                  <a:cubicBezTo>
                    <a:pt x="18034" y="53"/>
                    <a:pt x="17880" y="48"/>
                    <a:pt x="17725" y="36"/>
                  </a:cubicBezTo>
                  <a:cubicBezTo>
                    <a:pt x="17585" y="24"/>
                    <a:pt x="17449" y="19"/>
                    <a:pt x="17317" y="19"/>
                  </a:cubicBezTo>
                  <a:cubicBezTo>
                    <a:pt x="16047" y="19"/>
                    <a:pt x="15151" y="563"/>
                    <a:pt x="14872" y="2094"/>
                  </a:cubicBezTo>
                  <a:cubicBezTo>
                    <a:pt x="14759" y="2718"/>
                    <a:pt x="14667" y="3579"/>
                    <a:pt x="13774" y="3824"/>
                  </a:cubicBezTo>
                  <a:cubicBezTo>
                    <a:pt x="13245" y="3968"/>
                    <a:pt x="12749" y="4256"/>
                    <a:pt x="12256" y="4418"/>
                  </a:cubicBezTo>
                  <a:cubicBezTo>
                    <a:pt x="11470" y="4676"/>
                    <a:pt x="11000" y="5409"/>
                    <a:pt x="10180" y="5555"/>
                  </a:cubicBezTo>
                  <a:cubicBezTo>
                    <a:pt x="9866" y="5611"/>
                    <a:pt x="9771" y="5944"/>
                    <a:pt x="9700" y="6345"/>
                  </a:cubicBezTo>
                  <a:cubicBezTo>
                    <a:pt x="9505" y="6084"/>
                    <a:pt x="9389" y="5941"/>
                    <a:pt x="9288" y="5790"/>
                  </a:cubicBezTo>
                  <a:cubicBezTo>
                    <a:pt x="8847" y="5129"/>
                    <a:pt x="8376" y="4494"/>
                    <a:pt x="7584" y="4231"/>
                  </a:cubicBezTo>
                  <a:cubicBezTo>
                    <a:pt x="7282" y="4131"/>
                    <a:pt x="6902" y="4017"/>
                    <a:pt x="6583" y="4017"/>
                  </a:cubicBezTo>
                  <a:cubicBezTo>
                    <a:pt x="6368" y="4017"/>
                    <a:pt x="6180" y="4069"/>
                    <a:pt x="6064" y="4213"/>
                  </a:cubicBezTo>
                  <a:cubicBezTo>
                    <a:pt x="5490" y="4923"/>
                    <a:pt x="4678" y="5396"/>
                    <a:pt x="4196" y="6163"/>
                  </a:cubicBezTo>
                  <a:cubicBezTo>
                    <a:pt x="3770" y="6843"/>
                    <a:pt x="3087" y="7363"/>
                    <a:pt x="3420" y="8444"/>
                  </a:cubicBezTo>
                  <a:cubicBezTo>
                    <a:pt x="3636" y="9144"/>
                    <a:pt x="4280" y="9268"/>
                    <a:pt x="4521" y="9839"/>
                  </a:cubicBezTo>
                  <a:cubicBezTo>
                    <a:pt x="4730" y="10326"/>
                    <a:pt x="5321" y="10647"/>
                    <a:pt x="5341" y="11228"/>
                  </a:cubicBezTo>
                  <a:cubicBezTo>
                    <a:pt x="5389" y="12679"/>
                    <a:pt x="4431" y="13695"/>
                    <a:pt x="3014" y="13695"/>
                  </a:cubicBezTo>
                  <a:cubicBezTo>
                    <a:pt x="2972" y="13695"/>
                    <a:pt x="2930" y="13694"/>
                    <a:pt x="2888" y="13692"/>
                  </a:cubicBezTo>
                  <a:cubicBezTo>
                    <a:pt x="2838" y="13690"/>
                    <a:pt x="2790" y="13689"/>
                    <a:pt x="2742" y="13689"/>
                  </a:cubicBezTo>
                  <a:cubicBezTo>
                    <a:pt x="1372" y="13689"/>
                    <a:pt x="515" y="14541"/>
                    <a:pt x="363" y="15975"/>
                  </a:cubicBezTo>
                  <a:cubicBezTo>
                    <a:pt x="291" y="16659"/>
                    <a:pt x="511" y="17320"/>
                    <a:pt x="329" y="18031"/>
                  </a:cubicBezTo>
                  <a:cubicBezTo>
                    <a:pt x="223" y="18440"/>
                    <a:pt x="0" y="19089"/>
                    <a:pt x="377" y="19467"/>
                  </a:cubicBezTo>
                  <a:cubicBezTo>
                    <a:pt x="758" y="19848"/>
                    <a:pt x="1215" y="20282"/>
                    <a:pt x="1766" y="20361"/>
                  </a:cubicBezTo>
                  <a:cubicBezTo>
                    <a:pt x="2465" y="20462"/>
                    <a:pt x="3025" y="20819"/>
                    <a:pt x="3599" y="21139"/>
                  </a:cubicBezTo>
                  <a:cubicBezTo>
                    <a:pt x="3894" y="21304"/>
                    <a:pt x="4185" y="21584"/>
                    <a:pt x="4221" y="22007"/>
                  </a:cubicBezTo>
                  <a:cubicBezTo>
                    <a:pt x="4272" y="22597"/>
                    <a:pt x="4464" y="23165"/>
                    <a:pt x="4580" y="23735"/>
                  </a:cubicBezTo>
                  <a:cubicBezTo>
                    <a:pt x="4694" y="24289"/>
                    <a:pt x="5140" y="24551"/>
                    <a:pt x="5311" y="25017"/>
                  </a:cubicBezTo>
                  <a:cubicBezTo>
                    <a:pt x="5668" y="25988"/>
                    <a:pt x="5070" y="26732"/>
                    <a:pt x="4728" y="27522"/>
                  </a:cubicBezTo>
                  <a:cubicBezTo>
                    <a:pt x="4054" y="29087"/>
                    <a:pt x="4011" y="29099"/>
                    <a:pt x="5153" y="30264"/>
                  </a:cubicBezTo>
                  <a:cubicBezTo>
                    <a:pt x="5803" y="30927"/>
                    <a:pt x="6495" y="31571"/>
                    <a:pt x="7254" y="32100"/>
                  </a:cubicBezTo>
                  <a:cubicBezTo>
                    <a:pt x="7452" y="32239"/>
                    <a:pt x="7734" y="32386"/>
                    <a:pt x="8020" y="32386"/>
                  </a:cubicBezTo>
                  <a:cubicBezTo>
                    <a:pt x="8207" y="32386"/>
                    <a:pt x="8396" y="32323"/>
                    <a:pt x="8566" y="32156"/>
                  </a:cubicBezTo>
                  <a:cubicBezTo>
                    <a:pt x="8959" y="31766"/>
                    <a:pt x="9470" y="31644"/>
                    <a:pt x="9933" y="31405"/>
                  </a:cubicBezTo>
                  <a:cubicBezTo>
                    <a:pt x="10510" y="31107"/>
                    <a:pt x="11061" y="30830"/>
                    <a:pt x="11627" y="30830"/>
                  </a:cubicBezTo>
                  <a:cubicBezTo>
                    <a:pt x="12004" y="30830"/>
                    <a:pt x="12387" y="30952"/>
                    <a:pt x="12789" y="31272"/>
                  </a:cubicBezTo>
                  <a:cubicBezTo>
                    <a:pt x="12937" y="31389"/>
                    <a:pt x="13212" y="31328"/>
                    <a:pt x="13394" y="31419"/>
                  </a:cubicBezTo>
                  <a:cubicBezTo>
                    <a:pt x="13877" y="31654"/>
                    <a:pt x="14700" y="31640"/>
                    <a:pt x="14808" y="32080"/>
                  </a:cubicBezTo>
                  <a:cubicBezTo>
                    <a:pt x="15036" y="32991"/>
                    <a:pt x="15328" y="33890"/>
                    <a:pt x="15645" y="34754"/>
                  </a:cubicBezTo>
                  <a:cubicBezTo>
                    <a:pt x="15952" y="35590"/>
                    <a:pt x="16078" y="35796"/>
                    <a:pt x="16600" y="35796"/>
                  </a:cubicBezTo>
                  <a:cubicBezTo>
                    <a:pt x="16785" y="35796"/>
                    <a:pt x="17021" y="35770"/>
                    <a:pt x="17333" y="35737"/>
                  </a:cubicBezTo>
                  <a:cubicBezTo>
                    <a:pt x="17655" y="35702"/>
                    <a:pt x="17937" y="35511"/>
                    <a:pt x="18218" y="35511"/>
                  </a:cubicBezTo>
                  <a:cubicBezTo>
                    <a:pt x="18240" y="35511"/>
                    <a:pt x="18262" y="35512"/>
                    <a:pt x="18284" y="35515"/>
                  </a:cubicBezTo>
                  <a:cubicBezTo>
                    <a:pt x="18387" y="35526"/>
                    <a:pt x="18490" y="35531"/>
                    <a:pt x="18593" y="35531"/>
                  </a:cubicBezTo>
                  <a:cubicBezTo>
                    <a:pt x="19029" y="35531"/>
                    <a:pt x="19460" y="35447"/>
                    <a:pt x="19896" y="35447"/>
                  </a:cubicBezTo>
                  <a:cubicBezTo>
                    <a:pt x="20057" y="35447"/>
                    <a:pt x="20218" y="35459"/>
                    <a:pt x="20381" y="35490"/>
                  </a:cubicBezTo>
                  <a:cubicBezTo>
                    <a:pt x="20438" y="35501"/>
                    <a:pt x="20492" y="35506"/>
                    <a:pt x="20542" y="35506"/>
                  </a:cubicBezTo>
                  <a:cubicBezTo>
                    <a:pt x="20962" y="35506"/>
                    <a:pt x="21172" y="35147"/>
                    <a:pt x="21236" y="34759"/>
                  </a:cubicBezTo>
                  <a:cubicBezTo>
                    <a:pt x="21379" y="33895"/>
                    <a:pt x="21605" y="33036"/>
                    <a:pt x="21535" y="32148"/>
                  </a:cubicBezTo>
                  <a:cubicBezTo>
                    <a:pt x="21518" y="31930"/>
                    <a:pt x="21516" y="31836"/>
                    <a:pt x="21830" y="31755"/>
                  </a:cubicBezTo>
                  <a:cubicBezTo>
                    <a:pt x="22711" y="31531"/>
                    <a:pt x="23521" y="31070"/>
                    <a:pt x="24371" y="30764"/>
                  </a:cubicBezTo>
                  <a:cubicBezTo>
                    <a:pt x="24794" y="30611"/>
                    <a:pt x="25189" y="30204"/>
                    <a:pt x="25669" y="30204"/>
                  </a:cubicBezTo>
                  <a:cubicBezTo>
                    <a:pt x="25796" y="30204"/>
                    <a:pt x="25929" y="30233"/>
                    <a:pt x="26070" y="30302"/>
                  </a:cubicBezTo>
                  <a:cubicBezTo>
                    <a:pt x="26714" y="30617"/>
                    <a:pt x="27404" y="30863"/>
                    <a:pt x="27919" y="31400"/>
                  </a:cubicBezTo>
                  <a:cubicBezTo>
                    <a:pt x="28120" y="31609"/>
                    <a:pt x="28334" y="31706"/>
                    <a:pt x="28537" y="31706"/>
                  </a:cubicBezTo>
                  <a:cubicBezTo>
                    <a:pt x="28768" y="31706"/>
                    <a:pt x="28985" y="31581"/>
                    <a:pt x="29153" y="31355"/>
                  </a:cubicBezTo>
                  <a:cubicBezTo>
                    <a:pt x="29945" y="30292"/>
                    <a:pt x="31368" y="29933"/>
                    <a:pt x="31892" y="28482"/>
                  </a:cubicBezTo>
                  <a:cubicBezTo>
                    <a:pt x="32287" y="27386"/>
                    <a:pt x="32496" y="27215"/>
                    <a:pt x="31880" y="26142"/>
                  </a:cubicBezTo>
                  <a:cubicBezTo>
                    <a:pt x="31530" y="25534"/>
                    <a:pt x="31181" y="24902"/>
                    <a:pt x="31024" y="24159"/>
                  </a:cubicBezTo>
                  <a:cubicBezTo>
                    <a:pt x="30889" y="23522"/>
                    <a:pt x="31346" y="23188"/>
                    <a:pt x="31405" y="22679"/>
                  </a:cubicBezTo>
                  <a:cubicBezTo>
                    <a:pt x="31561" y="21295"/>
                    <a:pt x="32099" y="20732"/>
                    <a:pt x="33400" y="20422"/>
                  </a:cubicBezTo>
                  <a:cubicBezTo>
                    <a:pt x="33706" y="20349"/>
                    <a:pt x="34053" y="20251"/>
                    <a:pt x="34272" y="20047"/>
                  </a:cubicBezTo>
                  <a:cubicBezTo>
                    <a:pt x="34756" y="19591"/>
                    <a:pt x="35641" y="19360"/>
                    <a:pt x="35223" y="18336"/>
                  </a:cubicBezTo>
                  <a:cubicBezTo>
                    <a:pt x="35024" y="17849"/>
                    <a:pt x="35017" y="17275"/>
                    <a:pt x="34899" y="16754"/>
                  </a:cubicBezTo>
                  <a:cubicBezTo>
                    <a:pt x="34770" y="16191"/>
                    <a:pt x="34608" y="15545"/>
                    <a:pt x="34674" y="14914"/>
                  </a:cubicBezTo>
                  <a:cubicBezTo>
                    <a:pt x="34713" y="14540"/>
                    <a:pt x="34513" y="14301"/>
                    <a:pt x="34187" y="14084"/>
                  </a:cubicBezTo>
                  <a:cubicBezTo>
                    <a:pt x="33322" y="13512"/>
                    <a:pt x="32326" y="13204"/>
                    <a:pt x="31399" y="12787"/>
                  </a:cubicBezTo>
                  <a:cubicBezTo>
                    <a:pt x="30474" y="12370"/>
                    <a:pt x="30698" y="11581"/>
                    <a:pt x="30338" y="11006"/>
                  </a:cubicBezTo>
                  <a:cubicBezTo>
                    <a:pt x="29730" y="10034"/>
                    <a:pt x="30544" y="9701"/>
                    <a:pt x="31037" y="9287"/>
                  </a:cubicBezTo>
                  <a:cubicBezTo>
                    <a:pt x="31919" y="8548"/>
                    <a:pt x="32112" y="7868"/>
                    <a:pt x="31545" y="6902"/>
                  </a:cubicBezTo>
                  <a:cubicBezTo>
                    <a:pt x="31256" y="6409"/>
                    <a:pt x="30954" y="5925"/>
                    <a:pt x="30654" y="5438"/>
                  </a:cubicBezTo>
                  <a:cubicBezTo>
                    <a:pt x="30222" y="4744"/>
                    <a:pt x="29267" y="4212"/>
                    <a:pt x="28590" y="4212"/>
                  </a:cubicBezTo>
                  <a:cubicBezTo>
                    <a:pt x="28476" y="4212"/>
                    <a:pt x="28370" y="4227"/>
                    <a:pt x="28275" y="4259"/>
                  </a:cubicBezTo>
                  <a:cubicBezTo>
                    <a:pt x="27610" y="4483"/>
                    <a:pt x="26967" y="4746"/>
                    <a:pt x="26406" y="5182"/>
                  </a:cubicBezTo>
                  <a:cubicBezTo>
                    <a:pt x="26173" y="5363"/>
                    <a:pt x="25894" y="5500"/>
                    <a:pt x="25626" y="5500"/>
                  </a:cubicBezTo>
                  <a:cubicBezTo>
                    <a:pt x="25485" y="5500"/>
                    <a:pt x="25346" y="5461"/>
                    <a:pt x="25220" y="5370"/>
                  </a:cubicBezTo>
                  <a:cubicBezTo>
                    <a:pt x="24223" y="4654"/>
                    <a:pt x="23089" y="4272"/>
                    <a:pt x="21949" y="3919"/>
                  </a:cubicBezTo>
                  <a:cubicBezTo>
                    <a:pt x="21456" y="3765"/>
                    <a:pt x="21277" y="3458"/>
                    <a:pt x="21345" y="3052"/>
                  </a:cubicBezTo>
                  <a:cubicBezTo>
                    <a:pt x="21415" y="2635"/>
                    <a:pt x="21298" y="2251"/>
                    <a:pt x="21277" y="1856"/>
                  </a:cubicBezTo>
                  <a:cubicBezTo>
                    <a:pt x="21204" y="548"/>
                    <a:pt x="20846" y="51"/>
                    <a:pt x="19993" y="8"/>
                  </a:cubicBezTo>
                  <a:cubicBezTo>
                    <a:pt x="19894" y="3"/>
                    <a:pt x="19795" y="1"/>
                    <a:pt x="19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11"/>
            <p:cNvSpPr/>
            <p:nvPr/>
          </p:nvSpPr>
          <p:spPr>
            <a:xfrm>
              <a:off x="5385235" y="2825890"/>
              <a:ext cx="102477" cy="219420"/>
            </a:xfrm>
            <a:custGeom>
              <a:rect b="b" l="l" r="r" t="t"/>
              <a:pathLst>
                <a:path extrusionOk="0" h="17397" w="8125">
                  <a:moveTo>
                    <a:pt x="3387" y="0"/>
                  </a:moveTo>
                  <a:cubicBezTo>
                    <a:pt x="2435" y="252"/>
                    <a:pt x="1895" y="965"/>
                    <a:pt x="1626" y="1707"/>
                  </a:cubicBezTo>
                  <a:cubicBezTo>
                    <a:pt x="1126" y="3088"/>
                    <a:pt x="493" y="4443"/>
                    <a:pt x="347" y="5949"/>
                  </a:cubicBezTo>
                  <a:cubicBezTo>
                    <a:pt x="316" y="6268"/>
                    <a:pt x="429" y="6574"/>
                    <a:pt x="366" y="6828"/>
                  </a:cubicBezTo>
                  <a:cubicBezTo>
                    <a:pt x="0" y="8297"/>
                    <a:pt x="255" y="9693"/>
                    <a:pt x="745" y="11073"/>
                  </a:cubicBezTo>
                  <a:cubicBezTo>
                    <a:pt x="908" y="11531"/>
                    <a:pt x="1241" y="11955"/>
                    <a:pt x="1290" y="12417"/>
                  </a:cubicBezTo>
                  <a:cubicBezTo>
                    <a:pt x="1394" y="13405"/>
                    <a:pt x="2077" y="14100"/>
                    <a:pt x="2626" y="14718"/>
                  </a:cubicBezTo>
                  <a:cubicBezTo>
                    <a:pt x="3855" y="16101"/>
                    <a:pt x="5275" y="17325"/>
                    <a:pt x="7347" y="17386"/>
                  </a:cubicBezTo>
                  <a:cubicBezTo>
                    <a:pt x="7447" y="17389"/>
                    <a:pt x="7525" y="17396"/>
                    <a:pt x="7591" y="17396"/>
                  </a:cubicBezTo>
                  <a:cubicBezTo>
                    <a:pt x="7727" y="17396"/>
                    <a:pt x="7807" y="17364"/>
                    <a:pt x="7898" y="17193"/>
                  </a:cubicBezTo>
                  <a:cubicBezTo>
                    <a:pt x="8125" y="16771"/>
                    <a:pt x="7786" y="16725"/>
                    <a:pt x="7531" y="16582"/>
                  </a:cubicBezTo>
                  <a:cubicBezTo>
                    <a:pt x="6404" y="15953"/>
                    <a:pt x="5152" y="15522"/>
                    <a:pt x="4253" y="14531"/>
                  </a:cubicBezTo>
                  <a:cubicBezTo>
                    <a:pt x="3687" y="13908"/>
                    <a:pt x="2940" y="13360"/>
                    <a:pt x="2613" y="12627"/>
                  </a:cubicBezTo>
                  <a:cubicBezTo>
                    <a:pt x="2184" y="11660"/>
                    <a:pt x="1787" y="10656"/>
                    <a:pt x="1537" y="9589"/>
                  </a:cubicBezTo>
                  <a:cubicBezTo>
                    <a:pt x="1069" y="7595"/>
                    <a:pt x="1391" y="5702"/>
                    <a:pt x="1931" y="3815"/>
                  </a:cubicBezTo>
                  <a:cubicBezTo>
                    <a:pt x="2262" y="2657"/>
                    <a:pt x="2750" y="1550"/>
                    <a:pt x="3514" y="587"/>
                  </a:cubicBezTo>
                  <a:cubicBezTo>
                    <a:pt x="3718" y="330"/>
                    <a:pt x="3653" y="109"/>
                    <a:pt x="33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11"/>
            <p:cNvSpPr/>
            <p:nvPr/>
          </p:nvSpPr>
          <p:spPr>
            <a:xfrm>
              <a:off x="5480492" y="2866934"/>
              <a:ext cx="103511" cy="101695"/>
            </a:xfrm>
            <a:custGeom>
              <a:rect b="b" l="l" r="r" t="t"/>
              <a:pathLst>
                <a:path extrusionOk="0" h="8063" w="8207">
                  <a:moveTo>
                    <a:pt x="3609" y="1381"/>
                  </a:moveTo>
                  <a:cubicBezTo>
                    <a:pt x="3612" y="1381"/>
                    <a:pt x="3614" y="1381"/>
                    <a:pt x="3617" y="1381"/>
                  </a:cubicBezTo>
                  <a:cubicBezTo>
                    <a:pt x="5834" y="1401"/>
                    <a:pt x="7035" y="2869"/>
                    <a:pt x="7111" y="4730"/>
                  </a:cubicBezTo>
                  <a:cubicBezTo>
                    <a:pt x="7145" y="5556"/>
                    <a:pt x="4993" y="7186"/>
                    <a:pt x="3916" y="7195"/>
                  </a:cubicBezTo>
                  <a:cubicBezTo>
                    <a:pt x="2748" y="7057"/>
                    <a:pt x="1245" y="6248"/>
                    <a:pt x="1259" y="5095"/>
                  </a:cubicBezTo>
                  <a:cubicBezTo>
                    <a:pt x="1282" y="3173"/>
                    <a:pt x="2500" y="1381"/>
                    <a:pt x="3609" y="1381"/>
                  </a:cubicBezTo>
                  <a:close/>
                  <a:moveTo>
                    <a:pt x="3452" y="1"/>
                  </a:moveTo>
                  <a:cubicBezTo>
                    <a:pt x="1592" y="1"/>
                    <a:pt x="176" y="2345"/>
                    <a:pt x="100" y="3765"/>
                  </a:cubicBezTo>
                  <a:cubicBezTo>
                    <a:pt x="1" y="5648"/>
                    <a:pt x="682" y="6911"/>
                    <a:pt x="2715" y="7853"/>
                  </a:cubicBezTo>
                  <a:cubicBezTo>
                    <a:pt x="3044" y="8006"/>
                    <a:pt x="3343" y="8063"/>
                    <a:pt x="3625" y="8063"/>
                  </a:cubicBezTo>
                  <a:cubicBezTo>
                    <a:pt x="4430" y="8063"/>
                    <a:pt x="5090" y="7597"/>
                    <a:pt x="5861" y="7542"/>
                  </a:cubicBezTo>
                  <a:cubicBezTo>
                    <a:pt x="6585" y="7493"/>
                    <a:pt x="6873" y="6727"/>
                    <a:pt x="7298" y="6276"/>
                  </a:cubicBezTo>
                  <a:cubicBezTo>
                    <a:pt x="7993" y="5537"/>
                    <a:pt x="8206" y="4436"/>
                    <a:pt x="7811" y="3524"/>
                  </a:cubicBezTo>
                  <a:cubicBezTo>
                    <a:pt x="7469" y="2734"/>
                    <a:pt x="7158" y="1878"/>
                    <a:pt x="6439" y="1223"/>
                  </a:cubicBezTo>
                  <a:cubicBezTo>
                    <a:pt x="5688" y="541"/>
                    <a:pt x="4954" y="13"/>
                    <a:pt x="3900" y="13"/>
                  </a:cubicBezTo>
                  <a:cubicBezTo>
                    <a:pt x="3843" y="13"/>
                    <a:pt x="3786" y="15"/>
                    <a:pt x="3728" y="18"/>
                  </a:cubicBezTo>
                  <a:cubicBezTo>
                    <a:pt x="3635" y="6"/>
                    <a:pt x="3543" y="1"/>
                    <a:pt x="34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08" name="Google Shape;2108;p311"/>
          <p:cNvPicPr preferRelativeResize="0"/>
          <p:nvPr/>
        </p:nvPicPr>
        <p:blipFill rotWithShape="1">
          <a:blip r:embed="rId3">
            <a:alphaModFix/>
          </a:blip>
          <a:srcRect b="0" l="0" r="21691" t="0"/>
          <a:stretch/>
        </p:blipFill>
        <p:spPr>
          <a:xfrm>
            <a:off x="3703200" y="672200"/>
            <a:ext cx="5343374" cy="4447226"/>
          </a:xfrm>
          <a:prstGeom prst="rect">
            <a:avLst/>
          </a:prstGeom>
          <a:noFill/>
          <a:ln>
            <a:noFill/>
          </a:ln>
        </p:spPr>
      </p:pic>
      <p:sp>
        <p:nvSpPr>
          <p:cNvPr id="2109" name="Google Shape;2109;p311"/>
          <p:cNvSpPr txBox="1"/>
          <p:nvPr/>
        </p:nvSpPr>
        <p:spPr>
          <a:xfrm>
            <a:off x="4117975" y="1167100"/>
            <a:ext cx="47676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ConcatPipe } </a:t>
            </a:r>
            <a:r>
              <a:rPr lang="en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3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./concat.pipe</a:t>
            </a:r>
            <a:r>
              <a:rPr lang="en" sz="13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@</a:t>
            </a:r>
            <a:r>
              <a:rPr lang="en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NgModule</a:t>
            </a: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declarations</a:t>
            </a: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i="1" lang="en" sz="13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ConcatPipe</a:t>
            </a: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]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13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AppModule</a:t>
            </a:r>
            <a:r>
              <a:rPr lang="en" sz="13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{}</a:t>
            </a:r>
            <a:endParaRPr sz="20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10" name="Google Shape;2110;p311"/>
          <p:cNvSpPr txBox="1"/>
          <p:nvPr>
            <p:ph idx="3" type="body"/>
          </p:nvPr>
        </p:nvSpPr>
        <p:spPr>
          <a:xfrm>
            <a:off x="237225" y="2322000"/>
            <a:ext cx="3396000" cy="1809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Aggiungilo al tuo modulo!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11" name="Google Shape;2111;p311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@lucianomurruni</a:t>
            </a:r>
            <a:endParaRPr sz="1000"/>
          </a:p>
        </p:txBody>
      </p:sp>
      <p:grpSp>
        <p:nvGrpSpPr>
          <p:cNvPr id="2112" name="Google Shape;2112;p311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113" name="Google Shape;2113;p311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11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8" name="Shape 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" name="Google Shape;2119;p312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Create your custom pipe</a:t>
            </a:r>
            <a:endParaRPr/>
          </a:p>
        </p:txBody>
      </p:sp>
      <p:grpSp>
        <p:nvGrpSpPr>
          <p:cNvPr id="2120" name="Google Shape;2120;p312"/>
          <p:cNvGrpSpPr/>
          <p:nvPr/>
        </p:nvGrpSpPr>
        <p:grpSpPr>
          <a:xfrm>
            <a:off x="600658" y="1153385"/>
            <a:ext cx="376665" cy="378303"/>
            <a:chOff x="5296498" y="2695175"/>
            <a:chExt cx="449535" cy="451490"/>
          </a:xfrm>
        </p:grpSpPr>
        <p:sp>
          <p:nvSpPr>
            <p:cNvPr id="2121" name="Google Shape;2121;p312"/>
            <p:cNvSpPr/>
            <p:nvPr/>
          </p:nvSpPr>
          <p:spPr>
            <a:xfrm>
              <a:off x="5296498" y="2695175"/>
              <a:ext cx="449535" cy="451490"/>
            </a:xfrm>
            <a:custGeom>
              <a:rect b="b" l="l" r="r" t="t"/>
              <a:pathLst>
                <a:path extrusionOk="0" h="35797" w="35642">
                  <a:moveTo>
                    <a:pt x="19567" y="869"/>
                  </a:moveTo>
                  <a:cubicBezTo>
                    <a:pt x="20117" y="869"/>
                    <a:pt x="20387" y="1246"/>
                    <a:pt x="20393" y="2075"/>
                  </a:cubicBezTo>
                  <a:cubicBezTo>
                    <a:pt x="20245" y="2531"/>
                    <a:pt x="20384" y="3075"/>
                    <a:pt x="20432" y="3620"/>
                  </a:cubicBezTo>
                  <a:cubicBezTo>
                    <a:pt x="20471" y="4083"/>
                    <a:pt x="20602" y="4511"/>
                    <a:pt x="21144" y="4612"/>
                  </a:cubicBezTo>
                  <a:cubicBezTo>
                    <a:pt x="22602" y="4883"/>
                    <a:pt x="23831" y="5693"/>
                    <a:pt x="25133" y="6322"/>
                  </a:cubicBezTo>
                  <a:cubicBezTo>
                    <a:pt x="25366" y="6434"/>
                    <a:pt x="25554" y="6520"/>
                    <a:pt x="25751" y="6520"/>
                  </a:cubicBezTo>
                  <a:cubicBezTo>
                    <a:pt x="25920" y="6520"/>
                    <a:pt x="26096" y="6458"/>
                    <a:pt x="26314" y="6297"/>
                  </a:cubicBezTo>
                  <a:cubicBezTo>
                    <a:pt x="26920" y="5849"/>
                    <a:pt x="27697" y="5639"/>
                    <a:pt x="28366" y="5266"/>
                  </a:cubicBezTo>
                  <a:cubicBezTo>
                    <a:pt x="28522" y="5179"/>
                    <a:pt x="28664" y="5142"/>
                    <a:pt x="28792" y="5142"/>
                  </a:cubicBezTo>
                  <a:cubicBezTo>
                    <a:pt x="29084" y="5142"/>
                    <a:pt x="29309" y="5332"/>
                    <a:pt x="29486" y="5563"/>
                  </a:cubicBezTo>
                  <a:cubicBezTo>
                    <a:pt x="29929" y="6142"/>
                    <a:pt x="30259" y="6807"/>
                    <a:pt x="30690" y="7398"/>
                  </a:cubicBezTo>
                  <a:cubicBezTo>
                    <a:pt x="31051" y="7893"/>
                    <a:pt x="30911" y="8326"/>
                    <a:pt x="30579" y="8699"/>
                  </a:cubicBezTo>
                  <a:cubicBezTo>
                    <a:pt x="30276" y="9043"/>
                    <a:pt x="29915" y="9377"/>
                    <a:pt x="29511" y="9583"/>
                  </a:cubicBezTo>
                  <a:cubicBezTo>
                    <a:pt x="29021" y="9830"/>
                    <a:pt x="29044" y="10199"/>
                    <a:pt x="29150" y="10575"/>
                  </a:cubicBezTo>
                  <a:cubicBezTo>
                    <a:pt x="29363" y="11329"/>
                    <a:pt x="29612" y="12078"/>
                    <a:pt x="29896" y="12807"/>
                  </a:cubicBezTo>
                  <a:cubicBezTo>
                    <a:pt x="30007" y="13090"/>
                    <a:pt x="30271" y="13293"/>
                    <a:pt x="30575" y="13422"/>
                  </a:cubicBezTo>
                  <a:cubicBezTo>
                    <a:pt x="31534" y="13829"/>
                    <a:pt x="32483" y="14262"/>
                    <a:pt x="33446" y="14662"/>
                  </a:cubicBezTo>
                  <a:cubicBezTo>
                    <a:pt x="33656" y="14749"/>
                    <a:pt x="33681" y="14873"/>
                    <a:pt x="33742" y="15063"/>
                  </a:cubicBezTo>
                  <a:cubicBezTo>
                    <a:pt x="34083" y="16125"/>
                    <a:pt x="33978" y="17252"/>
                    <a:pt x="34255" y="18328"/>
                  </a:cubicBezTo>
                  <a:cubicBezTo>
                    <a:pt x="34344" y="18672"/>
                    <a:pt x="34261" y="19132"/>
                    <a:pt x="33605" y="19314"/>
                  </a:cubicBezTo>
                  <a:cubicBezTo>
                    <a:pt x="32734" y="19556"/>
                    <a:pt x="31945" y="20103"/>
                    <a:pt x="31122" y="20518"/>
                  </a:cubicBezTo>
                  <a:cubicBezTo>
                    <a:pt x="30645" y="20758"/>
                    <a:pt x="30698" y="21274"/>
                    <a:pt x="30508" y="21668"/>
                  </a:cubicBezTo>
                  <a:cubicBezTo>
                    <a:pt x="29694" y="23351"/>
                    <a:pt x="29595" y="24952"/>
                    <a:pt x="30808" y="26532"/>
                  </a:cubicBezTo>
                  <a:cubicBezTo>
                    <a:pt x="31058" y="26859"/>
                    <a:pt x="31096" y="27388"/>
                    <a:pt x="31332" y="27789"/>
                  </a:cubicBezTo>
                  <a:cubicBezTo>
                    <a:pt x="31581" y="28216"/>
                    <a:pt x="31132" y="28317"/>
                    <a:pt x="30936" y="28443"/>
                  </a:cubicBezTo>
                  <a:cubicBezTo>
                    <a:pt x="30156" y="28947"/>
                    <a:pt x="29302" y="29345"/>
                    <a:pt x="28807" y="30199"/>
                  </a:cubicBezTo>
                  <a:cubicBezTo>
                    <a:pt x="28685" y="30410"/>
                    <a:pt x="28532" y="30510"/>
                    <a:pt x="28375" y="30510"/>
                  </a:cubicBezTo>
                  <a:cubicBezTo>
                    <a:pt x="28232" y="30510"/>
                    <a:pt x="28087" y="30428"/>
                    <a:pt x="27958" y="30274"/>
                  </a:cubicBezTo>
                  <a:cubicBezTo>
                    <a:pt x="27526" y="29753"/>
                    <a:pt x="26889" y="29622"/>
                    <a:pt x="26336" y="29345"/>
                  </a:cubicBezTo>
                  <a:cubicBezTo>
                    <a:pt x="26226" y="29290"/>
                    <a:pt x="26124" y="29268"/>
                    <a:pt x="26028" y="29268"/>
                  </a:cubicBezTo>
                  <a:cubicBezTo>
                    <a:pt x="25618" y="29268"/>
                    <a:pt x="25303" y="29678"/>
                    <a:pt x="24926" y="29809"/>
                  </a:cubicBezTo>
                  <a:cubicBezTo>
                    <a:pt x="23770" y="30208"/>
                    <a:pt x="22681" y="30804"/>
                    <a:pt x="21524" y="31201"/>
                  </a:cubicBezTo>
                  <a:cubicBezTo>
                    <a:pt x="20911" y="31409"/>
                    <a:pt x="20600" y="31730"/>
                    <a:pt x="20723" y="32308"/>
                  </a:cubicBezTo>
                  <a:cubicBezTo>
                    <a:pt x="20805" y="32693"/>
                    <a:pt x="20695" y="33041"/>
                    <a:pt x="20710" y="33405"/>
                  </a:cubicBezTo>
                  <a:cubicBezTo>
                    <a:pt x="20739" y="34065"/>
                    <a:pt x="20339" y="34397"/>
                    <a:pt x="19730" y="34397"/>
                  </a:cubicBezTo>
                  <a:cubicBezTo>
                    <a:pt x="19615" y="34397"/>
                    <a:pt x="19493" y="34386"/>
                    <a:pt x="19365" y="34362"/>
                  </a:cubicBezTo>
                  <a:cubicBezTo>
                    <a:pt x="19307" y="34351"/>
                    <a:pt x="19251" y="34346"/>
                    <a:pt x="19195" y="34346"/>
                  </a:cubicBezTo>
                  <a:cubicBezTo>
                    <a:pt x="18749" y="34346"/>
                    <a:pt x="18350" y="34655"/>
                    <a:pt x="17915" y="34763"/>
                  </a:cubicBezTo>
                  <a:cubicBezTo>
                    <a:pt x="17650" y="34830"/>
                    <a:pt x="17416" y="34866"/>
                    <a:pt x="17213" y="34866"/>
                  </a:cubicBezTo>
                  <a:cubicBezTo>
                    <a:pt x="16641" y="34866"/>
                    <a:pt x="16312" y="34573"/>
                    <a:pt x="16201" y="33827"/>
                  </a:cubicBezTo>
                  <a:cubicBezTo>
                    <a:pt x="16093" y="33099"/>
                    <a:pt x="15599" y="32508"/>
                    <a:pt x="15585" y="31747"/>
                  </a:cubicBezTo>
                  <a:cubicBezTo>
                    <a:pt x="15582" y="31633"/>
                    <a:pt x="15386" y="31249"/>
                    <a:pt x="15023" y="31114"/>
                  </a:cubicBezTo>
                  <a:cubicBezTo>
                    <a:pt x="14161" y="30795"/>
                    <a:pt x="13369" y="30283"/>
                    <a:pt x="12528" y="29933"/>
                  </a:cubicBezTo>
                  <a:cubicBezTo>
                    <a:pt x="12180" y="29788"/>
                    <a:pt x="11820" y="29717"/>
                    <a:pt x="11461" y="29717"/>
                  </a:cubicBezTo>
                  <a:cubicBezTo>
                    <a:pt x="10863" y="29717"/>
                    <a:pt x="10265" y="29914"/>
                    <a:pt x="9718" y="30299"/>
                  </a:cubicBezTo>
                  <a:cubicBezTo>
                    <a:pt x="9524" y="30437"/>
                    <a:pt x="9302" y="30540"/>
                    <a:pt x="9112" y="30683"/>
                  </a:cubicBezTo>
                  <a:cubicBezTo>
                    <a:pt x="8605" y="31064"/>
                    <a:pt x="8250" y="31259"/>
                    <a:pt x="7917" y="31259"/>
                  </a:cubicBezTo>
                  <a:cubicBezTo>
                    <a:pt x="7550" y="31259"/>
                    <a:pt x="7209" y="31022"/>
                    <a:pt x="6721" y="30540"/>
                  </a:cubicBezTo>
                  <a:cubicBezTo>
                    <a:pt x="6316" y="30141"/>
                    <a:pt x="5892" y="29762"/>
                    <a:pt x="5461" y="29392"/>
                  </a:cubicBezTo>
                  <a:cubicBezTo>
                    <a:pt x="5192" y="29161"/>
                    <a:pt x="5240" y="28941"/>
                    <a:pt x="5422" y="28706"/>
                  </a:cubicBezTo>
                  <a:cubicBezTo>
                    <a:pt x="5831" y="28174"/>
                    <a:pt x="5851" y="27516"/>
                    <a:pt x="6050" y="26921"/>
                  </a:cubicBezTo>
                  <a:cubicBezTo>
                    <a:pt x="6463" y="25697"/>
                    <a:pt x="5815" y="24793"/>
                    <a:pt x="5562" y="23732"/>
                  </a:cubicBezTo>
                  <a:cubicBezTo>
                    <a:pt x="5358" y="22881"/>
                    <a:pt x="4818" y="22074"/>
                    <a:pt x="4994" y="21119"/>
                  </a:cubicBezTo>
                  <a:cubicBezTo>
                    <a:pt x="5059" y="20761"/>
                    <a:pt x="4772" y="20392"/>
                    <a:pt x="4462" y="20346"/>
                  </a:cubicBezTo>
                  <a:cubicBezTo>
                    <a:pt x="3658" y="20224"/>
                    <a:pt x="3042" y="19664"/>
                    <a:pt x="2245" y="19524"/>
                  </a:cubicBezTo>
                  <a:cubicBezTo>
                    <a:pt x="1544" y="19403"/>
                    <a:pt x="974" y="17963"/>
                    <a:pt x="1268" y="17166"/>
                  </a:cubicBezTo>
                  <a:cubicBezTo>
                    <a:pt x="1346" y="16956"/>
                    <a:pt x="1360" y="16763"/>
                    <a:pt x="1373" y="16559"/>
                  </a:cubicBezTo>
                  <a:cubicBezTo>
                    <a:pt x="1446" y="15203"/>
                    <a:pt x="1447" y="15209"/>
                    <a:pt x="2734" y="14767"/>
                  </a:cubicBezTo>
                  <a:cubicBezTo>
                    <a:pt x="2857" y="14725"/>
                    <a:pt x="2982" y="14712"/>
                    <a:pt x="3108" y="14712"/>
                  </a:cubicBezTo>
                  <a:cubicBezTo>
                    <a:pt x="3302" y="14712"/>
                    <a:pt x="3498" y="14742"/>
                    <a:pt x="3693" y="14742"/>
                  </a:cubicBezTo>
                  <a:cubicBezTo>
                    <a:pt x="3873" y="14742"/>
                    <a:pt x="4053" y="14716"/>
                    <a:pt x="4229" y="14616"/>
                  </a:cubicBezTo>
                  <a:cubicBezTo>
                    <a:pt x="4551" y="14433"/>
                    <a:pt x="4919" y="14347"/>
                    <a:pt x="5311" y="14319"/>
                  </a:cubicBezTo>
                  <a:cubicBezTo>
                    <a:pt x="5909" y="14277"/>
                    <a:pt x="5630" y="13739"/>
                    <a:pt x="5767" y="13425"/>
                  </a:cubicBezTo>
                  <a:cubicBezTo>
                    <a:pt x="6004" y="12876"/>
                    <a:pt x="6033" y="12249"/>
                    <a:pt x="6441" y="11757"/>
                  </a:cubicBezTo>
                  <a:cubicBezTo>
                    <a:pt x="6771" y="11356"/>
                    <a:pt x="6746" y="10927"/>
                    <a:pt x="6442" y="10457"/>
                  </a:cubicBezTo>
                  <a:cubicBezTo>
                    <a:pt x="5971" y="9726"/>
                    <a:pt x="5388" y="9083"/>
                    <a:pt x="4784" y="8487"/>
                  </a:cubicBezTo>
                  <a:cubicBezTo>
                    <a:pt x="4272" y="7979"/>
                    <a:pt x="4428" y="7582"/>
                    <a:pt x="4734" y="7178"/>
                  </a:cubicBezTo>
                  <a:cubicBezTo>
                    <a:pt x="5176" y="6594"/>
                    <a:pt x="5778" y="6162"/>
                    <a:pt x="6232" y="5560"/>
                  </a:cubicBezTo>
                  <a:cubicBezTo>
                    <a:pt x="6374" y="5372"/>
                    <a:pt x="6538" y="5299"/>
                    <a:pt x="6706" y="5299"/>
                  </a:cubicBezTo>
                  <a:cubicBezTo>
                    <a:pt x="7059" y="5299"/>
                    <a:pt x="7435" y="5617"/>
                    <a:pt x="7685" y="5860"/>
                  </a:cubicBezTo>
                  <a:cubicBezTo>
                    <a:pt x="8166" y="6328"/>
                    <a:pt x="8947" y="6319"/>
                    <a:pt x="9292" y="6960"/>
                  </a:cubicBezTo>
                  <a:cubicBezTo>
                    <a:pt x="9307" y="6988"/>
                    <a:pt x="9392" y="7004"/>
                    <a:pt x="9467" y="7004"/>
                  </a:cubicBezTo>
                  <a:cubicBezTo>
                    <a:pt x="9523" y="7004"/>
                    <a:pt x="9573" y="6995"/>
                    <a:pt x="9588" y="6975"/>
                  </a:cubicBezTo>
                  <a:cubicBezTo>
                    <a:pt x="10173" y="6185"/>
                    <a:pt x="11386" y="6446"/>
                    <a:pt x="11915" y="5571"/>
                  </a:cubicBezTo>
                  <a:cubicBezTo>
                    <a:pt x="11952" y="5510"/>
                    <a:pt x="12021" y="5496"/>
                    <a:pt x="12085" y="5496"/>
                  </a:cubicBezTo>
                  <a:cubicBezTo>
                    <a:pt x="12146" y="5496"/>
                    <a:pt x="12202" y="5509"/>
                    <a:pt x="12225" y="5509"/>
                  </a:cubicBezTo>
                  <a:cubicBezTo>
                    <a:pt x="12229" y="5509"/>
                    <a:pt x="12232" y="5508"/>
                    <a:pt x="12234" y="5507"/>
                  </a:cubicBezTo>
                  <a:cubicBezTo>
                    <a:pt x="12741" y="5068"/>
                    <a:pt x="13438" y="5062"/>
                    <a:pt x="14015" y="4745"/>
                  </a:cubicBezTo>
                  <a:cubicBezTo>
                    <a:pt x="14570" y="4441"/>
                    <a:pt x="15339" y="4508"/>
                    <a:pt x="15498" y="3691"/>
                  </a:cubicBezTo>
                  <a:cubicBezTo>
                    <a:pt x="15644" y="2931"/>
                    <a:pt x="15998" y="2263"/>
                    <a:pt x="16264" y="1556"/>
                  </a:cubicBezTo>
                  <a:cubicBezTo>
                    <a:pt x="16447" y="1071"/>
                    <a:pt x="16735" y="931"/>
                    <a:pt x="17039" y="931"/>
                  </a:cubicBezTo>
                  <a:cubicBezTo>
                    <a:pt x="17187" y="931"/>
                    <a:pt x="17340" y="965"/>
                    <a:pt x="17486" y="1008"/>
                  </a:cubicBezTo>
                  <a:cubicBezTo>
                    <a:pt x="17704" y="1072"/>
                    <a:pt x="17913" y="1098"/>
                    <a:pt x="18116" y="1098"/>
                  </a:cubicBezTo>
                  <a:cubicBezTo>
                    <a:pt x="18448" y="1098"/>
                    <a:pt x="18767" y="1029"/>
                    <a:pt x="19093" y="941"/>
                  </a:cubicBezTo>
                  <a:cubicBezTo>
                    <a:pt x="19269" y="893"/>
                    <a:pt x="19427" y="869"/>
                    <a:pt x="19567" y="869"/>
                  </a:cubicBezTo>
                  <a:close/>
                  <a:moveTo>
                    <a:pt x="19696" y="1"/>
                  </a:moveTo>
                  <a:cubicBezTo>
                    <a:pt x="19195" y="1"/>
                    <a:pt x="18694" y="53"/>
                    <a:pt x="18188" y="53"/>
                  </a:cubicBezTo>
                  <a:cubicBezTo>
                    <a:pt x="18034" y="53"/>
                    <a:pt x="17880" y="48"/>
                    <a:pt x="17725" y="36"/>
                  </a:cubicBezTo>
                  <a:cubicBezTo>
                    <a:pt x="17585" y="24"/>
                    <a:pt x="17449" y="19"/>
                    <a:pt x="17317" y="19"/>
                  </a:cubicBezTo>
                  <a:cubicBezTo>
                    <a:pt x="16047" y="19"/>
                    <a:pt x="15151" y="563"/>
                    <a:pt x="14872" y="2094"/>
                  </a:cubicBezTo>
                  <a:cubicBezTo>
                    <a:pt x="14759" y="2718"/>
                    <a:pt x="14667" y="3579"/>
                    <a:pt x="13774" y="3824"/>
                  </a:cubicBezTo>
                  <a:cubicBezTo>
                    <a:pt x="13245" y="3968"/>
                    <a:pt x="12749" y="4256"/>
                    <a:pt x="12256" y="4418"/>
                  </a:cubicBezTo>
                  <a:cubicBezTo>
                    <a:pt x="11470" y="4676"/>
                    <a:pt x="11000" y="5409"/>
                    <a:pt x="10180" y="5555"/>
                  </a:cubicBezTo>
                  <a:cubicBezTo>
                    <a:pt x="9866" y="5611"/>
                    <a:pt x="9771" y="5944"/>
                    <a:pt x="9700" y="6345"/>
                  </a:cubicBezTo>
                  <a:cubicBezTo>
                    <a:pt x="9505" y="6084"/>
                    <a:pt x="9389" y="5941"/>
                    <a:pt x="9288" y="5790"/>
                  </a:cubicBezTo>
                  <a:cubicBezTo>
                    <a:pt x="8847" y="5129"/>
                    <a:pt x="8376" y="4494"/>
                    <a:pt x="7584" y="4231"/>
                  </a:cubicBezTo>
                  <a:cubicBezTo>
                    <a:pt x="7282" y="4131"/>
                    <a:pt x="6902" y="4017"/>
                    <a:pt x="6583" y="4017"/>
                  </a:cubicBezTo>
                  <a:cubicBezTo>
                    <a:pt x="6368" y="4017"/>
                    <a:pt x="6180" y="4069"/>
                    <a:pt x="6064" y="4213"/>
                  </a:cubicBezTo>
                  <a:cubicBezTo>
                    <a:pt x="5490" y="4923"/>
                    <a:pt x="4678" y="5396"/>
                    <a:pt x="4196" y="6163"/>
                  </a:cubicBezTo>
                  <a:cubicBezTo>
                    <a:pt x="3770" y="6843"/>
                    <a:pt x="3087" y="7363"/>
                    <a:pt x="3420" y="8444"/>
                  </a:cubicBezTo>
                  <a:cubicBezTo>
                    <a:pt x="3636" y="9144"/>
                    <a:pt x="4280" y="9268"/>
                    <a:pt x="4521" y="9839"/>
                  </a:cubicBezTo>
                  <a:cubicBezTo>
                    <a:pt x="4730" y="10326"/>
                    <a:pt x="5321" y="10647"/>
                    <a:pt x="5341" y="11228"/>
                  </a:cubicBezTo>
                  <a:cubicBezTo>
                    <a:pt x="5389" y="12679"/>
                    <a:pt x="4431" y="13695"/>
                    <a:pt x="3014" y="13695"/>
                  </a:cubicBezTo>
                  <a:cubicBezTo>
                    <a:pt x="2972" y="13695"/>
                    <a:pt x="2930" y="13694"/>
                    <a:pt x="2888" y="13692"/>
                  </a:cubicBezTo>
                  <a:cubicBezTo>
                    <a:pt x="2838" y="13690"/>
                    <a:pt x="2790" y="13689"/>
                    <a:pt x="2742" y="13689"/>
                  </a:cubicBezTo>
                  <a:cubicBezTo>
                    <a:pt x="1372" y="13689"/>
                    <a:pt x="515" y="14541"/>
                    <a:pt x="363" y="15975"/>
                  </a:cubicBezTo>
                  <a:cubicBezTo>
                    <a:pt x="291" y="16659"/>
                    <a:pt x="511" y="17320"/>
                    <a:pt x="329" y="18031"/>
                  </a:cubicBezTo>
                  <a:cubicBezTo>
                    <a:pt x="223" y="18440"/>
                    <a:pt x="0" y="19089"/>
                    <a:pt x="377" y="19467"/>
                  </a:cubicBezTo>
                  <a:cubicBezTo>
                    <a:pt x="758" y="19848"/>
                    <a:pt x="1215" y="20282"/>
                    <a:pt x="1766" y="20361"/>
                  </a:cubicBezTo>
                  <a:cubicBezTo>
                    <a:pt x="2465" y="20462"/>
                    <a:pt x="3025" y="20819"/>
                    <a:pt x="3599" y="21139"/>
                  </a:cubicBezTo>
                  <a:cubicBezTo>
                    <a:pt x="3894" y="21304"/>
                    <a:pt x="4185" y="21584"/>
                    <a:pt x="4221" y="22007"/>
                  </a:cubicBezTo>
                  <a:cubicBezTo>
                    <a:pt x="4272" y="22597"/>
                    <a:pt x="4464" y="23165"/>
                    <a:pt x="4580" y="23735"/>
                  </a:cubicBezTo>
                  <a:cubicBezTo>
                    <a:pt x="4694" y="24289"/>
                    <a:pt x="5140" y="24551"/>
                    <a:pt x="5311" y="25017"/>
                  </a:cubicBezTo>
                  <a:cubicBezTo>
                    <a:pt x="5668" y="25988"/>
                    <a:pt x="5070" y="26732"/>
                    <a:pt x="4728" y="27522"/>
                  </a:cubicBezTo>
                  <a:cubicBezTo>
                    <a:pt x="4054" y="29087"/>
                    <a:pt x="4011" y="29099"/>
                    <a:pt x="5153" y="30264"/>
                  </a:cubicBezTo>
                  <a:cubicBezTo>
                    <a:pt x="5803" y="30927"/>
                    <a:pt x="6495" y="31571"/>
                    <a:pt x="7254" y="32100"/>
                  </a:cubicBezTo>
                  <a:cubicBezTo>
                    <a:pt x="7452" y="32239"/>
                    <a:pt x="7734" y="32386"/>
                    <a:pt x="8020" y="32386"/>
                  </a:cubicBezTo>
                  <a:cubicBezTo>
                    <a:pt x="8207" y="32386"/>
                    <a:pt x="8396" y="32323"/>
                    <a:pt x="8566" y="32156"/>
                  </a:cubicBezTo>
                  <a:cubicBezTo>
                    <a:pt x="8959" y="31766"/>
                    <a:pt x="9470" y="31644"/>
                    <a:pt x="9933" y="31405"/>
                  </a:cubicBezTo>
                  <a:cubicBezTo>
                    <a:pt x="10510" y="31107"/>
                    <a:pt x="11061" y="30830"/>
                    <a:pt x="11627" y="30830"/>
                  </a:cubicBezTo>
                  <a:cubicBezTo>
                    <a:pt x="12004" y="30830"/>
                    <a:pt x="12387" y="30952"/>
                    <a:pt x="12789" y="31272"/>
                  </a:cubicBezTo>
                  <a:cubicBezTo>
                    <a:pt x="12937" y="31389"/>
                    <a:pt x="13212" y="31328"/>
                    <a:pt x="13394" y="31419"/>
                  </a:cubicBezTo>
                  <a:cubicBezTo>
                    <a:pt x="13877" y="31654"/>
                    <a:pt x="14700" y="31640"/>
                    <a:pt x="14808" y="32080"/>
                  </a:cubicBezTo>
                  <a:cubicBezTo>
                    <a:pt x="15036" y="32991"/>
                    <a:pt x="15328" y="33890"/>
                    <a:pt x="15645" y="34754"/>
                  </a:cubicBezTo>
                  <a:cubicBezTo>
                    <a:pt x="15952" y="35590"/>
                    <a:pt x="16078" y="35796"/>
                    <a:pt x="16600" y="35796"/>
                  </a:cubicBezTo>
                  <a:cubicBezTo>
                    <a:pt x="16785" y="35796"/>
                    <a:pt x="17021" y="35770"/>
                    <a:pt x="17333" y="35737"/>
                  </a:cubicBezTo>
                  <a:cubicBezTo>
                    <a:pt x="17655" y="35702"/>
                    <a:pt x="17937" y="35511"/>
                    <a:pt x="18218" y="35511"/>
                  </a:cubicBezTo>
                  <a:cubicBezTo>
                    <a:pt x="18240" y="35511"/>
                    <a:pt x="18262" y="35512"/>
                    <a:pt x="18284" y="35515"/>
                  </a:cubicBezTo>
                  <a:cubicBezTo>
                    <a:pt x="18387" y="35526"/>
                    <a:pt x="18490" y="35531"/>
                    <a:pt x="18593" y="35531"/>
                  </a:cubicBezTo>
                  <a:cubicBezTo>
                    <a:pt x="19029" y="35531"/>
                    <a:pt x="19460" y="35447"/>
                    <a:pt x="19896" y="35447"/>
                  </a:cubicBezTo>
                  <a:cubicBezTo>
                    <a:pt x="20057" y="35447"/>
                    <a:pt x="20218" y="35459"/>
                    <a:pt x="20381" y="35490"/>
                  </a:cubicBezTo>
                  <a:cubicBezTo>
                    <a:pt x="20438" y="35501"/>
                    <a:pt x="20492" y="35506"/>
                    <a:pt x="20542" y="35506"/>
                  </a:cubicBezTo>
                  <a:cubicBezTo>
                    <a:pt x="20962" y="35506"/>
                    <a:pt x="21172" y="35147"/>
                    <a:pt x="21236" y="34759"/>
                  </a:cubicBezTo>
                  <a:cubicBezTo>
                    <a:pt x="21379" y="33895"/>
                    <a:pt x="21605" y="33036"/>
                    <a:pt x="21535" y="32148"/>
                  </a:cubicBezTo>
                  <a:cubicBezTo>
                    <a:pt x="21518" y="31930"/>
                    <a:pt x="21516" y="31836"/>
                    <a:pt x="21830" y="31755"/>
                  </a:cubicBezTo>
                  <a:cubicBezTo>
                    <a:pt x="22711" y="31531"/>
                    <a:pt x="23521" y="31070"/>
                    <a:pt x="24371" y="30764"/>
                  </a:cubicBezTo>
                  <a:cubicBezTo>
                    <a:pt x="24794" y="30611"/>
                    <a:pt x="25189" y="30204"/>
                    <a:pt x="25669" y="30204"/>
                  </a:cubicBezTo>
                  <a:cubicBezTo>
                    <a:pt x="25796" y="30204"/>
                    <a:pt x="25929" y="30233"/>
                    <a:pt x="26070" y="30302"/>
                  </a:cubicBezTo>
                  <a:cubicBezTo>
                    <a:pt x="26714" y="30617"/>
                    <a:pt x="27404" y="30863"/>
                    <a:pt x="27919" y="31400"/>
                  </a:cubicBezTo>
                  <a:cubicBezTo>
                    <a:pt x="28120" y="31609"/>
                    <a:pt x="28334" y="31706"/>
                    <a:pt x="28537" y="31706"/>
                  </a:cubicBezTo>
                  <a:cubicBezTo>
                    <a:pt x="28768" y="31706"/>
                    <a:pt x="28985" y="31581"/>
                    <a:pt x="29153" y="31355"/>
                  </a:cubicBezTo>
                  <a:cubicBezTo>
                    <a:pt x="29945" y="30292"/>
                    <a:pt x="31368" y="29933"/>
                    <a:pt x="31892" y="28482"/>
                  </a:cubicBezTo>
                  <a:cubicBezTo>
                    <a:pt x="32287" y="27386"/>
                    <a:pt x="32496" y="27215"/>
                    <a:pt x="31880" y="26142"/>
                  </a:cubicBezTo>
                  <a:cubicBezTo>
                    <a:pt x="31530" y="25534"/>
                    <a:pt x="31181" y="24902"/>
                    <a:pt x="31024" y="24159"/>
                  </a:cubicBezTo>
                  <a:cubicBezTo>
                    <a:pt x="30889" y="23522"/>
                    <a:pt x="31346" y="23188"/>
                    <a:pt x="31405" y="22679"/>
                  </a:cubicBezTo>
                  <a:cubicBezTo>
                    <a:pt x="31561" y="21295"/>
                    <a:pt x="32099" y="20732"/>
                    <a:pt x="33400" y="20422"/>
                  </a:cubicBezTo>
                  <a:cubicBezTo>
                    <a:pt x="33706" y="20349"/>
                    <a:pt x="34053" y="20251"/>
                    <a:pt x="34272" y="20047"/>
                  </a:cubicBezTo>
                  <a:cubicBezTo>
                    <a:pt x="34756" y="19591"/>
                    <a:pt x="35641" y="19360"/>
                    <a:pt x="35223" y="18336"/>
                  </a:cubicBezTo>
                  <a:cubicBezTo>
                    <a:pt x="35024" y="17849"/>
                    <a:pt x="35017" y="17275"/>
                    <a:pt x="34899" y="16754"/>
                  </a:cubicBezTo>
                  <a:cubicBezTo>
                    <a:pt x="34770" y="16191"/>
                    <a:pt x="34608" y="15545"/>
                    <a:pt x="34674" y="14914"/>
                  </a:cubicBezTo>
                  <a:cubicBezTo>
                    <a:pt x="34713" y="14540"/>
                    <a:pt x="34513" y="14301"/>
                    <a:pt x="34187" y="14084"/>
                  </a:cubicBezTo>
                  <a:cubicBezTo>
                    <a:pt x="33322" y="13512"/>
                    <a:pt x="32326" y="13204"/>
                    <a:pt x="31399" y="12787"/>
                  </a:cubicBezTo>
                  <a:cubicBezTo>
                    <a:pt x="30474" y="12370"/>
                    <a:pt x="30698" y="11581"/>
                    <a:pt x="30338" y="11006"/>
                  </a:cubicBezTo>
                  <a:cubicBezTo>
                    <a:pt x="29730" y="10034"/>
                    <a:pt x="30544" y="9701"/>
                    <a:pt x="31037" y="9287"/>
                  </a:cubicBezTo>
                  <a:cubicBezTo>
                    <a:pt x="31919" y="8548"/>
                    <a:pt x="32112" y="7868"/>
                    <a:pt x="31545" y="6902"/>
                  </a:cubicBezTo>
                  <a:cubicBezTo>
                    <a:pt x="31256" y="6409"/>
                    <a:pt x="30954" y="5925"/>
                    <a:pt x="30654" y="5438"/>
                  </a:cubicBezTo>
                  <a:cubicBezTo>
                    <a:pt x="30222" y="4744"/>
                    <a:pt x="29267" y="4212"/>
                    <a:pt x="28590" y="4212"/>
                  </a:cubicBezTo>
                  <a:cubicBezTo>
                    <a:pt x="28476" y="4212"/>
                    <a:pt x="28370" y="4227"/>
                    <a:pt x="28275" y="4259"/>
                  </a:cubicBezTo>
                  <a:cubicBezTo>
                    <a:pt x="27610" y="4483"/>
                    <a:pt x="26967" y="4746"/>
                    <a:pt x="26406" y="5182"/>
                  </a:cubicBezTo>
                  <a:cubicBezTo>
                    <a:pt x="26173" y="5363"/>
                    <a:pt x="25894" y="5500"/>
                    <a:pt x="25626" y="5500"/>
                  </a:cubicBezTo>
                  <a:cubicBezTo>
                    <a:pt x="25485" y="5500"/>
                    <a:pt x="25346" y="5461"/>
                    <a:pt x="25220" y="5370"/>
                  </a:cubicBezTo>
                  <a:cubicBezTo>
                    <a:pt x="24223" y="4654"/>
                    <a:pt x="23089" y="4272"/>
                    <a:pt x="21949" y="3919"/>
                  </a:cubicBezTo>
                  <a:cubicBezTo>
                    <a:pt x="21456" y="3765"/>
                    <a:pt x="21277" y="3458"/>
                    <a:pt x="21345" y="3052"/>
                  </a:cubicBezTo>
                  <a:cubicBezTo>
                    <a:pt x="21415" y="2635"/>
                    <a:pt x="21298" y="2251"/>
                    <a:pt x="21277" y="1856"/>
                  </a:cubicBezTo>
                  <a:cubicBezTo>
                    <a:pt x="21204" y="548"/>
                    <a:pt x="20846" y="51"/>
                    <a:pt x="19993" y="8"/>
                  </a:cubicBezTo>
                  <a:cubicBezTo>
                    <a:pt x="19894" y="3"/>
                    <a:pt x="19795" y="1"/>
                    <a:pt x="19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312"/>
            <p:cNvSpPr/>
            <p:nvPr/>
          </p:nvSpPr>
          <p:spPr>
            <a:xfrm>
              <a:off x="5385235" y="2825890"/>
              <a:ext cx="102477" cy="219420"/>
            </a:xfrm>
            <a:custGeom>
              <a:rect b="b" l="l" r="r" t="t"/>
              <a:pathLst>
                <a:path extrusionOk="0" h="17397" w="8125">
                  <a:moveTo>
                    <a:pt x="3387" y="0"/>
                  </a:moveTo>
                  <a:cubicBezTo>
                    <a:pt x="2435" y="252"/>
                    <a:pt x="1895" y="965"/>
                    <a:pt x="1626" y="1707"/>
                  </a:cubicBezTo>
                  <a:cubicBezTo>
                    <a:pt x="1126" y="3088"/>
                    <a:pt x="493" y="4443"/>
                    <a:pt x="347" y="5949"/>
                  </a:cubicBezTo>
                  <a:cubicBezTo>
                    <a:pt x="316" y="6268"/>
                    <a:pt x="429" y="6574"/>
                    <a:pt x="366" y="6828"/>
                  </a:cubicBezTo>
                  <a:cubicBezTo>
                    <a:pt x="0" y="8297"/>
                    <a:pt x="255" y="9693"/>
                    <a:pt x="745" y="11073"/>
                  </a:cubicBezTo>
                  <a:cubicBezTo>
                    <a:pt x="908" y="11531"/>
                    <a:pt x="1241" y="11955"/>
                    <a:pt x="1290" y="12417"/>
                  </a:cubicBezTo>
                  <a:cubicBezTo>
                    <a:pt x="1394" y="13405"/>
                    <a:pt x="2077" y="14100"/>
                    <a:pt x="2626" y="14718"/>
                  </a:cubicBezTo>
                  <a:cubicBezTo>
                    <a:pt x="3855" y="16101"/>
                    <a:pt x="5275" y="17325"/>
                    <a:pt x="7347" y="17386"/>
                  </a:cubicBezTo>
                  <a:cubicBezTo>
                    <a:pt x="7447" y="17389"/>
                    <a:pt x="7525" y="17396"/>
                    <a:pt x="7591" y="17396"/>
                  </a:cubicBezTo>
                  <a:cubicBezTo>
                    <a:pt x="7727" y="17396"/>
                    <a:pt x="7807" y="17364"/>
                    <a:pt x="7898" y="17193"/>
                  </a:cubicBezTo>
                  <a:cubicBezTo>
                    <a:pt x="8125" y="16771"/>
                    <a:pt x="7786" y="16725"/>
                    <a:pt x="7531" y="16582"/>
                  </a:cubicBezTo>
                  <a:cubicBezTo>
                    <a:pt x="6404" y="15953"/>
                    <a:pt x="5152" y="15522"/>
                    <a:pt x="4253" y="14531"/>
                  </a:cubicBezTo>
                  <a:cubicBezTo>
                    <a:pt x="3687" y="13908"/>
                    <a:pt x="2940" y="13360"/>
                    <a:pt x="2613" y="12627"/>
                  </a:cubicBezTo>
                  <a:cubicBezTo>
                    <a:pt x="2184" y="11660"/>
                    <a:pt x="1787" y="10656"/>
                    <a:pt x="1537" y="9589"/>
                  </a:cubicBezTo>
                  <a:cubicBezTo>
                    <a:pt x="1069" y="7595"/>
                    <a:pt x="1391" y="5702"/>
                    <a:pt x="1931" y="3815"/>
                  </a:cubicBezTo>
                  <a:cubicBezTo>
                    <a:pt x="2262" y="2657"/>
                    <a:pt x="2750" y="1550"/>
                    <a:pt x="3514" y="587"/>
                  </a:cubicBezTo>
                  <a:cubicBezTo>
                    <a:pt x="3718" y="330"/>
                    <a:pt x="3653" y="109"/>
                    <a:pt x="33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312"/>
            <p:cNvSpPr/>
            <p:nvPr/>
          </p:nvSpPr>
          <p:spPr>
            <a:xfrm>
              <a:off x="5480492" y="2866934"/>
              <a:ext cx="103511" cy="101695"/>
            </a:xfrm>
            <a:custGeom>
              <a:rect b="b" l="l" r="r" t="t"/>
              <a:pathLst>
                <a:path extrusionOk="0" h="8063" w="8207">
                  <a:moveTo>
                    <a:pt x="3609" y="1381"/>
                  </a:moveTo>
                  <a:cubicBezTo>
                    <a:pt x="3612" y="1381"/>
                    <a:pt x="3614" y="1381"/>
                    <a:pt x="3617" y="1381"/>
                  </a:cubicBezTo>
                  <a:cubicBezTo>
                    <a:pt x="5834" y="1401"/>
                    <a:pt x="7035" y="2869"/>
                    <a:pt x="7111" y="4730"/>
                  </a:cubicBezTo>
                  <a:cubicBezTo>
                    <a:pt x="7145" y="5556"/>
                    <a:pt x="4993" y="7186"/>
                    <a:pt x="3916" y="7195"/>
                  </a:cubicBezTo>
                  <a:cubicBezTo>
                    <a:pt x="2748" y="7057"/>
                    <a:pt x="1245" y="6248"/>
                    <a:pt x="1259" y="5095"/>
                  </a:cubicBezTo>
                  <a:cubicBezTo>
                    <a:pt x="1282" y="3173"/>
                    <a:pt x="2500" y="1381"/>
                    <a:pt x="3609" y="1381"/>
                  </a:cubicBezTo>
                  <a:close/>
                  <a:moveTo>
                    <a:pt x="3452" y="1"/>
                  </a:moveTo>
                  <a:cubicBezTo>
                    <a:pt x="1592" y="1"/>
                    <a:pt x="176" y="2345"/>
                    <a:pt x="100" y="3765"/>
                  </a:cubicBezTo>
                  <a:cubicBezTo>
                    <a:pt x="1" y="5648"/>
                    <a:pt x="682" y="6911"/>
                    <a:pt x="2715" y="7853"/>
                  </a:cubicBezTo>
                  <a:cubicBezTo>
                    <a:pt x="3044" y="8006"/>
                    <a:pt x="3343" y="8063"/>
                    <a:pt x="3625" y="8063"/>
                  </a:cubicBezTo>
                  <a:cubicBezTo>
                    <a:pt x="4430" y="8063"/>
                    <a:pt x="5090" y="7597"/>
                    <a:pt x="5861" y="7542"/>
                  </a:cubicBezTo>
                  <a:cubicBezTo>
                    <a:pt x="6585" y="7493"/>
                    <a:pt x="6873" y="6727"/>
                    <a:pt x="7298" y="6276"/>
                  </a:cubicBezTo>
                  <a:cubicBezTo>
                    <a:pt x="7993" y="5537"/>
                    <a:pt x="8206" y="4436"/>
                    <a:pt x="7811" y="3524"/>
                  </a:cubicBezTo>
                  <a:cubicBezTo>
                    <a:pt x="7469" y="2734"/>
                    <a:pt x="7158" y="1878"/>
                    <a:pt x="6439" y="1223"/>
                  </a:cubicBezTo>
                  <a:cubicBezTo>
                    <a:pt x="5688" y="541"/>
                    <a:pt x="4954" y="13"/>
                    <a:pt x="3900" y="13"/>
                  </a:cubicBezTo>
                  <a:cubicBezTo>
                    <a:pt x="3843" y="13"/>
                    <a:pt x="3786" y="15"/>
                    <a:pt x="3728" y="18"/>
                  </a:cubicBezTo>
                  <a:cubicBezTo>
                    <a:pt x="3635" y="6"/>
                    <a:pt x="3543" y="1"/>
                    <a:pt x="34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24" name="Google Shape;2124;p312"/>
          <p:cNvPicPr preferRelativeResize="0"/>
          <p:nvPr/>
        </p:nvPicPr>
        <p:blipFill rotWithShape="1">
          <a:blip r:embed="rId3">
            <a:alphaModFix/>
          </a:blip>
          <a:srcRect b="0" l="0" r="21691" t="0"/>
          <a:stretch/>
        </p:blipFill>
        <p:spPr>
          <a:xfrm>
            <a:off x="3703200" y="672200"/>
            <a:ext cx="5343374" cy="44472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5" name="Google Shape;2125;p312"/>
          <p:cNvSpPr txBox="1"/>
          <p:nvPr/>
        </p:nvSpPr>
        <p:spPr>
          <a:xfrm>
            <a:off x="4117975" y="1167100"/>
            <a:ext cx="4767600" cy="26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Pipe, PipeTransform }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@angular/core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@</a:t>
            </a:r>
            <a:r>
              <a:rPr lang="en" sz="11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Pipe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name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en" sz="11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ConcatPipe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implements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1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PipeTransform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1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1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26" name="Google Shape;2126;p312"/>
          <p:cNvSpPr txBox="1"/>
          <p:nvPr>
            <p:ph idx="3" type="body"/>
          </p:nvPr>
        </p:nvSpPr>
        <p:spPr>
          <a:xfrm>
            <a:off x="237225" y="2322000"/>
            <a:ext cx="3396000" cy="1809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Completa la tua pipe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Definisci il metodo transform 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E restituisci il nuovo valore trasformato.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27" name="Google Shape;2127;p312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@lucianomurruni</a:t>
            </a:r>
            <a:endParaRPr sz="1000"/>
          </a:p>
        </p:txBody>
      </p:sp>
      <p:grpSp>
        <p:nvGrpSpPr>
          <p:cNvPr id="2128" name="Google Shape;2128;p312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129" name="Google Shape;2129;p312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12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4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" name="Google Shape;2135;p313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Best Practice</a:t>
            </a:r>
            <a:endParaRPr/>
          </a:p>
        </p:txBody>
      </p:sp>
      <p:sp>
        <p:nvSpPr>
          <p:cNvPr id="2136" name="Google Shape;2136;p313"/>
          <p:cNvSpPr/>
          <p:nvPr/>
        </p:nvSpPr>
        <p:spPr>
          <a:xfrm>
            <a:off x="379184" y="1109436"/>
            <a:ext cx="364456" cy="394484"/>
          </a:xfrm>
          <a:custGeom>
            <a:rect b="b" l="l" r="r" t="t"/>
            <a:pathLst>
              <a:path extrusionOk="0" h="38505" w="35574">
                <a:moveTo>
                  <a:pt x="10474" y="12721"/>
                </a:moveTo>
                <a:cubicBezTo>
                  <a:pt x="11164" y="12721"/>
                  <a:pt x="11964" y="12925"/>
                  <a:pt x="12481" y="13413"/>
                </a:cubicBezTo>
                <a:cubicBezTo>
                  <a:pt x="12811" y="13722"/>
                  <a:pt x="13154" y="14133"/>
                  <a:pt x="13371" y="14583"/>
                </a:cubicBezTo>
                <a:cubicBezTo>
                  <a:pt x="13402" y="14648"/>
                  <a:pt x="13427" y="14763"/>
                  <a:pt x="13394" y="14805"/>
                </a:cubicBezTo>
                <a:cubicBezTo>
                  <a:pt x="12700" y="15697"/>
                  <a:pt x="12616" y="16862"/>
                  <a:pt x="12041" y="17809"/>
                </a:cubicBezTo>
                <a:cubicBezTo>
                  <a:pt x="11941" y="17973"/>
                  <a:pt x="11871" y="18031"/>
                  <a:pt x="11797" y="18031"/>
                </a:cubicBezTo>
                <a:cubicBezTo>
                  <a:pt x="11710" y="18031"/>
                  <a:pt x="11617" y="17952"/>
                  <a:pt x="11462" y="17870"/>
                </a:cubicBezTo>
                <a:cubicBezTo>
                  <a:pt x="10774" y="17506"/>
                  <a:pt x="10119" y="17013"/>
                  <a:pt x="9309" y="17013"/>
                </a:cubicBezTo>
                <a:cubicBezTo>
                  <a:pt x="9087" y="17013"/>
                  <a:pt x="8854" y="17050"/>
                  <a:pt x="8606" y="17137"/>
                </a:cubicBezTo>
                <a:cubicBezTo>
                  <a:pt x="8555" y="17154"/>
                  <a:pt x="8497" y="17161"/>
                  <a:pt x="8433" y="17161"/>
                </a:cubicBezTo>
                <a:cubicBezTo>
                  <a:pt x="8186" y="17161"/>
                  <a:pt x="7852" y="17059"/>
                  <a:pt x="7549" y="17059"/>
                </a:cubicBezTo>
                <a:cubicBezTo>
                  <a:pt x="7529" y="17059"/>
                  <a:pt x="7510" y="17060"/>
                  <a:pt x="7490" y="17061"/>
                </a:cubicBezTo>
                <a:cubicBezTo>
                  <a:pt x="7249" y="17073"/>
                  <a:pt x="7072" y="17135"/>
                  <a:pt x="6853" y="17193"/>
                </a:cubicBezTo>
                <a:cubicBezTo>
                  <a:pt x="5859" y="17459"/>
                  <a:pt x="4941" y="17901"/>
                  <a:pt x="4073" y="18416"/>
                </a:cubicBezTo>
                <a:cubicBezTo>
                  <a:pt x="3558" y="18721"/>
                  <a:pt x="3240" y="19307"/>
                  <a:pt x="2657" y="19584"/>
                </a:cubicBezTo>
                <a:cubicBezTo>
                  <a:pt x="2434" y="19690"/>
                  <a:pt x="2236" y="19792"/>
                  <a:pt x="1905" y="19792"/>
                </a:cubicBezTo>
                <a:cubicBezTo>
                  <a:pt x="1877" y="19792"/>
                  <a:pt x="1847" y="19791"/>
                  <a:pt x="1816" y="19789"/>
                </a:cubicBezTo>
                <a:cubicBezTo>
                  <a:pt x="2525" y="18616"/>
                  <a:pt x="3253" y="17588"/>
                  <a:pt x="4060" y="16617"/>
                </a:cubicBezTo>
                <a:cubicBezTo>
                  <a:pt x="4547" y="16033"/>
                  <a:pt x="4868" y="15329"/>
                  <a:pt x="5415" y="14785"/>
                </a:cubicBezTo>
                <a:cubicBezTo>
                  <a:pt x="6129" y="14077"/>
                  <a:pt x="6923" y="13550"/>
                  <a:pt x="7845" y="13108"/>
                </a:cubicBezTo>
                <a:cubicBezTo>
                  <a:pt x="8716" y="12693"/>
                  <a:pt x="9592" y="12727"/>
                  <a:pt x="10451" y="12721"/>
                </a:cubicBezTo>
                <a:cubicBezTo>
                  <a:pt x="10459" y="12721"/>
                  <a:pt x="10466" y="12721"/>
                  <a:pt x="10474" y="12721"/>
                </a:cubicBezTo>
                <a:close/>
                <a:moveTo>
                  <a:pt x="33953" y="1062"/>
                </a:moveTo>
                <a:cubicBezTo>
                  <a:pt x="34174" y="1062"/>
                  <a:pt x="34372" y="1586"/>
                  <a:pt x="34372" y="1923"/>
                </a:cubicBezTo>
                <a:cubicBezTo>
                  <a:pt x="34378" y="4081"/>
                  <a:pt x="34082" y="6189"/>
                  <a:pt x="33609" y="8304"/>
                </a:cubicBezTo>
                <a:cubicBezTo>
                  <a:pt x="33306" y="9662"/>
                  <a:pt x="32716" y="10876"/>
                  <a:pt x="32251" y="12147"/>
                </a:cubicBezTo>
                <a:cubicBezTo>
                  <a:pt x="31911" y="13077"/>
                  <a:pt x="31203" y="13870"/>
                  <a:pt x="30804" y="14788"/>
                </a:cubicBezTo>
                <a:cubicBezTo>
                  <a:pt x="30406" y="15711"/>
                  <a:pt x="29597" y="16375"/>
                  <a:pt x="29311" y="17349"/>
                </a:cubicBezTo>
                <a:cubicBezTo>
                  <a:pt x="29296" y="17397"/>
                  <a:pt x="29263" y="17467"/>
                  <a:pt x="29224" y="17479"/>
                </a:cubicBezTo>
                <a:cubicBezTo>
                  <a:pt x="28410" y="17758"/>
                  <a:pt x="28340" y="18663"/>
                  <a:pt x="27804" y="19161"/>
                </a:cubicBezTo>
                <a:cubicBezTo>
                  <a:pt x="27163" y="19755"/>
                  <a:pt x="26754" y="20520"/>
                  <a:pt x="26352" y="21245"/>
                </a:cubicBezTo>
                <a:cubicBezTo>
                  <a:pt x="26054" y="21784"/>
                  <a:pt x="25596" y="21966"/>
                  <a:pt x="25187" y="22081"/>
                </a:cubicBezTo>
                <a:cubicBezTo>
                  <a:pt x="24692" y="22221"/>
                  <a:pt x="24822" y="22753"/>
                  <a:pt x="24318" y="22967"/>
                </a:cubicBezTo>
                <a:cubicBezTo>
                  <a:pt x="23762" y="23207"/>
                  <a:pt x="23877" y="23489"/>
                  <a:pt x="23300" y="23909"/>
                </a:cubicBezTo>
                <a:cubicBezTo>
                  <a:pt x="23169" y="24004"/>
                  <a:pt x="22630" y="24080"/>
                  <a:pt x="23056" y="24475"/>
                </a:cubicBezTo>
                <a:cubicBezTo>
                  <a:pt x="23037" y="24494"/>
                  <a:pt x="23019" y="24511"/>
                  <a:pt x="22998" y="24528"/>
                </a:cubicBezTo>
                <a:cubicBezTo>
                  <a:pt x="22352" y="24997"/>
                  <a:pt x="21665" y="25876"/>
                  <a:pt x="21064" y="25876"/>
                </a:cubicBezTo>
                <a:cubicBezTo>
                  <a:pt x="21045" y="25876"/>
                  <a:pt x="21026" y="25875"/>
                  <a:pt x="21007" y="25873"/>
                </a:cubicBezTo>
                <a:cubicBezTo>
                  <a:pt x="20139" y="25788"/>
                  <a:pt x="19322" y="25005"/>
                  <a:pt x="18540" y="24444"/>
                </a:cubicBezTo>
                <a:cubicBezTo>
                  <a:pt x="18444" y="24375"/>
                  <a:pt x="18372" y="23842"/>
                  <a:pt x="18722" y="23478"/>
                </a:cubicBezTo>
                <a:cubicBezTo>
                  <a:pt x="19542" y="22627"/>
                  <a:pt x="20250" y="21681"/>
                  <a:pt x="20628" y="20511"/>
                </a:cubicBezTo>
                <a:cubicBezTo>
                  <a:pt x="21001" y="19357"/>
                  <a:pt x="20586" y="18321"/>
                  <a:pt x="19534" y="17705"/>
                </a:cubicBezTo>
                <a:cubicBezTo>
                  <a:pt x="19263" y="17546"/>
                  <a:pt x="18865" y="17443"/>
                  <a:pt x="18733" y="17246"/>
                </a:cubicBezTo>
                <a:cubicBezTo>
                  <a:pt x="18580" y="17018"/>
                  <a:pt x="18408" y="16945"/>
                  <a:pt x="18242" y="16945"/>
                </a:cubicBezTo>
                <a:cubicBezTo>
                  <a:pt x="18030" y="16945"/>
                  <a:pt x="17830" y="17064"/>
                  <a:pt x="17694" y="17132"/>
                </a:cubicBezTo>
                <a:cubicBezTo>
                  <a:pt x="16536" y="17714"/>
                  <a:pt x="15662" y="18674"/>
                  <a:pt x="14827" y="19632"/>
                </a:cubicBezTo>
                <a:cubicBezTo>
                  <a:pt x="14478" y="20032"/>
                  <a:pt x="14159" y="20446"/>
                  <a:pt x="13596" y="20874"/>
                </a:cubicBezTo>
                <a:cubicBezTo>
                  <a:pt x="13570" y="20357"/>
                  <a:pt x="13235" y="20077"/>
                  <a:pt x="12960" y="19875"/>
                </a:cubicBezTo>
                <a:cubicBezTo>
                  <a:pt x="12193" y="19309"/>
                  <a:pt x="12551" y="18812"/>
                  <a:pt x="12937" y="18290"/>
                </a:cubicBezTo>
                <a:cubicBezTo>
                  <a:pt x="13240" y="17878"/>
                  <a:pt x="13318" y="17363"/>
                  <a:pt x="13476" y="16911"/>
                </a:cubicBezTo>
                <a:cubicBezTo>
                  <a:pt x="13966" y="15504"/>
                  <a:pt x="14869" y="14312"/>
                  <a:pt x="15412" y="12956"/>
                </a:cubicBezTo>
                <a:cubicBezTo>
                  <a:pt x="15804" y="11971"/>
                  <a:pt x="16421" y="11073"/>
                  <a:pt x="17039" y="10369"/>
                </a:cubicBezTo>
                <a:cubicBezTo>
                  <a:pt x="18062" y="9202"/>
                  <a:pt x="18748" y="7701"/>
                  <a:pt x="20172" y="6875"/>
                </a:cubicBezTo>
                <a:cubicBezTo>
                  <a:pt x="20620" y="6616"/>
                  <a:pt x="20785" y="6061"/>
                  <a:pt x="21231" y="5692"/>
                </a:cubicBezTo>
                <a:cubicBezTo>
                  <a:pt x="22396" y="4728"/>
                  <a:pt x="23600" y="3812"/>
                  <a:pt x="24896" y="3074"/>
                </a:cubicBezTo>
                <a:cubicBezTo>
                  <a:pt x="26956" y="1905"/>
                  <a:pt x="29198" y="1225"/>
                  <a:pt x="31609" y="1164"/>
                </a:cubicBezTo>
                <a:cubicBezTo>
                  <a:pt x="31729" y="1161"/>
                  <a:pt x="31849" y="1160"/>
                  <a:pt x="31969" y="1160"/>
                </a:cubicBezTo>
                <a:cubicBezTo>
                  <a:pt x="32164" y="1160"/>
                  <a:pt x="32360" y="1163"/>
                  <a:pt x="32557" y="1163"/>
                </a:cubicBezTo>
                <a:cubicBezTo>
                  <a:pt x="33012" y="1163"/>
                  <a:pt x="33470" y="1150"/>
                  <a:pt x="33928" y="1064"/>
                </a:cubicBezTo>
                <a:cubicBezTo>
                  <a:pt x="33937" y="1063"/>
                  <a:pt x="33945" y="1062"/>
                  <a:pt x="33953" y="1062"/>
                </a:cubicBezTo>
                <a:close/>
                <a:moveTo>
                  <a:pt x="17792" y="18540"/>
                </a:moveTo>
                <a:cubicBezTo>
                  <a:pt x="18296" y="18540"/>
                  <a:pt x="19133" y="18874"/>
                  <a:pt x="19357" y="19218"/>
                </a:cubicBezTo>
                <a:cubicBezTo>
                  <a:pt x="19704" y="19757"/>
                  <a:pt x="19487" y="20177"/>
                  <a:pt x="19209" y="20741"/>
                </a:cubicBezTo>
                <a:cubicBezTo>
                  <a:pt x="18635" y="21913"/>
                  <a:pt x="17790" y="22841"/>
                  <a:pt x="16902" y="23719"/>
                </a:cubicBezTo>
                <a:cubicBezTo>
                  <a:pt x="15710" y="24898"/>
                  <a:pt x="14620" y="26219"/>
                  <a:pt x="13039" y="26945"/>
                </a:cubicBezTo>
                <a:cubicBezTo>
                  <a:pt x="12898" y="27011"/>
                  <a:pt x="12848" y="27284"/>
                  <a:pt x="12679" y="27284"/>
                </a:cubicBezTo>
                <a:cubicBezTo>
                  <a:pt x="12623" y="27284"/>
                  <a:pt x="12554" y="27254"/>
                  <a:pt x="12465" y="27179"/>
                </a:cubicBezTo>
                <a:cubicBezTo>
                  <a:pt x="12297" y="27037"/>
                  <a:pt x="12266" y="26875"/>
                  <a:pt x="12310" y="26670"/>
                </a:cubicBezTo>
                <a:lnTo>
                  <a:pt x="12310" y="26668"/>
                </a:lnTo>
                <a:cubicBezTo>
                  <a:pt x="12486" y="26237"/>
                  <a:pt x="12663" y="25805"/>
                  <a:pt x="12839" y="25374"/>
                </a:cubicBezTo>
                <a:cubicBezTo>
                  <a:pt x="13504" y="23716"/>
                  <a:pt x="14259" y="22101"/>
                  <a:pt x="15303" y="20643"/>
                </a:cubicBezTo>
                <a:cubicBezTo>
                  <a:pt x="15897" y="19814"/>
                  <a:pt x="16592" y="19068"/>
                  <a:pt x="17518" y="18592"/>
                </a:cubicBezTo>
                <a:cubicBezTo>
                  <a:pt x="17586" y="18556"/>
                  <a:pt x="17681" y="18540"/>
                  <a:pt x="17792" y="18540"/>
                </a:cubicBezTo>
                <a:close/>
                <a:moveTo>
                  <a:pt x="26340" y="22991"/>
                </a:moveTo>
                <a:cubicBezTo>
                  <a:pt x="26395" y="22991"/>
                  <a:pt x="26460" y="23007"/>
                  <a:pt x="26537" y="23044"/>
                </a:cubicBezTo>
                <a:cubicBezTo>
                  <a:pt x="26839" y="23187"/>
                  <a:pt x="27152" y="23233"/>
                  <a:pt x="27295" y="23657"/>
                </a:cubicBezTo>
                <a:cubicBezTo>
                  <a:pt x="27468" y="24170"/>
                  <a:pt x="27808" y="24627"/>
                  <a:pt x="28087" y="25103"/>
                </a:cubicBezTo>
                <a:cubicBezTo>
                  <a:pt x="28362" y="25573"/>
                  <a:pt x="28331" y="26390"/>
                  <a:pt x="28502" y="26970"/>
                </a:cubicBezTo>
                <a:cubicBezTo>
                  <a:pt x="28764" y="27849"/>
                  <a:pt x="28222" y="28582"/>
                  <a:pt x="28314" y="29423"/>
                </a:cubicBezTo>
                <a:cubicBezTo>
                  <a:pt x="28361" y="29849"/>
                  <a:pt x="28096" y="30438"/>
                  <a:pt x="27852" y="30851"/>
                </a:cubicBezTo>
                <a:cubicBezTo>
                  <a:pt x="27096" y="32133"/>
                  <a:pt x="26480" y="33507"/>
                  <a:pt x="25277" y="34509"/>
                </a:cubicBezTo>
                <a:cubicBezTo>
                  <a:pt x="24758" y="34941"/>
                  <a:pt x="24171" y="35168"/>
                  <a:pt x="23625" y="35527"/>
                </a:cubicBezTo>
                <a:cubicBezTo>
                  <a:pt x="23684" y="34981"/>
                  <a:pt x="23796" y="34563"/>
                  <a:pt x="23714" y="34031"/>
                </a:cubicBezTo>
                <a:cubicBezTo>
                  <a:pt x="23653" y="33630"/>
                  <a:pt x="23885" y="33066"/>
                  <a:pt x="23866" y="32547"/>
                </a:cubicBezTo>
                <a:cubicBezTo>
                  <a:pt x="23857" y="32284"/>
                  <a:pt x="23636" y="31419"/>
                  <a:pt x="23689" y="31018"/>
                </a:cubicBezTo>
                <a:cubicBezTo>
                  <a:pt x="23768" y="30411"/>
                  <a:pt x="23487" y="29966"/>
                  <a:pt x="23359" y="29445"/>
                </a:cubicBezTo>
                <a:cubicBezTo>
                  <a:pt x="23137" y="28524"/>
                  <a:pt x="22543" y="27818"/>
                  <a:pt x="22130" y="27007"/>
                </a:cubicBezTo>
                <a:cubicBezTo>
                  <a:pt x="22057" y="26861"/>
                  <a:pt x="21906" y="26804"/>
                  <a:pt x="22098" y="26645"/>
                </a:cubicBezTo>
                <a:cubicBezTo>
                  <a:pt x="23059" y="25848"/>
                  <a:pt x="24000" y="25022"/>
                  <a:pt x="24982" y="24254"/>
                </a:cubicBezTo>
                <a:cubicBezTo>
                  <a:pt x="25318" y="23991"/>
                  <a:pt x="25634" y="23723"/>
                  <a:pt x="25912" y="23405"/>
                </a:cubicBezTo>
                <a:cubicBezTo>
                  <a:pt x="26045" y="23255"/>
                  <a:pt x="26114" y="22991"/>
                  <a:pt x="26340" y="22991"/>
                </a:cubicBezTo>
                <a:close/>
                <a:moveTo>
                  <a:pt x="11744" y="20053"/>
                </a:moveTo>
                <a:cubicBezTo>
                  <a:pt x="11845" y="20053"/>
                  <a:pt x="11936" y="20123"/>
                  <a:pt x="12025" y="20292"/>
                </a:cubicBezTo>
                <a:cubicBezTo>
                  <a:pt x="12149" y="20527"/>
                  <a:pt x="12364" y="20660"/>
                  <a:pt x="12565" y="20827"/>
                </a:cubicBezTo>
                <a:cubicBezTo>
                  <a:pt x="13226" y="21373"/>
                  <a:pt x="13400" y="22107"/>
                  <a:pt x="12949" y="22820"/>
                </a:cubicBezTo>
                <a:cubicBezTo>
                  <a:pt x="11977" y="24360"/>
                  <a:pt x="11593" y="26096"/>
                  <a:pt x="11151" y="27818"/>
                </a:cubicBezTo>
                <a:cubicBezTo>
                  <a:pt x="11014" y="28347"/>
                  <a:pt x="11431" y="28834"/>
                  <a:pt x="11937" y="28834"/>
                </a:cubicBezTo>
                <a:cubicBezTo>
                  <a:pt x="12024" y="28834"/>
                  <a:pt x="12114" y="28820"/>
                  <a:pt x="12204" y="28789"/>
                </a:cubicBezTo>
                <a:cubicBezTo>
                  <a:pt x="13450" y="28361"/>
                  <a:pt x="14564" y="27714"/>
                  <a:pt x="15446" y="26704"/>
                </a:cubicBezTo>
                <a:cubicBezTo>
                  <a:pt x="15892" y="26194"/>
                  <a:pt x="16507" y="25862"/>
                  <a:pt x="16935" y="25315"/>
                </a:cubicBezTo>
                <a:cubicBezTo>
                  <a:pt x="16992" y="25241"/>
                  <a:pt x="17079" y="25213"/>
                  <a:pt x="17177" y="25213"/>
                </a:cubicBezTo>
                <a:cubicBezTo>
                  <a:pt x="17347" y="25213"/>
                  <a:pt x="17551" y="25295"/>
                  <a:pt x="17695" y="25354"/>
                </a:cubicBezTo>
                <a:cubicBezTo>
                  <a:pt x="18302" y="25596"/>
                  <a:pt x="18783" y="26066"/>
                  <a:pt x="19217" y="26524"/>
                </a:cubicBezTo>
                <a:cubicBezTo>
                  <a:pt x="19515" y="26838"/>
                  <a:pt x="19982" y="26853"/>
                  <a:pt x="20220" y="27309"/>
                </a:cubicBezTo>
                <a:cubicBezTo>
                  <a:pt x="20357" y="27572"/>
                  <a:pt x="20503" y="27681"/>
                  <a:pt x="20408" y="28031"/>
                </a:cubicBezTo>
                <a:cubicBezTo>
                  <a:pt x="20186" y="28846"/>
                  <a:pt x="20097" y="29699"/>
                  <a:pt x="19722" y="30472"/>
                </a:cubicBezTo>
                <a:cubicBezTo>
                  <a:pt x="19665" y="30592"/>
                  <a:pt x="19606" y="30732"/>
                  <a:pt x="19506" y="30808"/>
                </a:cubicBezTo>
                <a:cubicBezTo>
                  <a:pt x="18878" y="31284"/>
                  <a:pt x="18563" y="31971"/>
                  <a:pt x="18150" y="32611"/>
                </a:cubicBezTo>
                <a:cubicBezTo>
                  <a:pt x="17809" y="33140"/>
                  <a:pt x="17199" y="33530"/>
                  <a:pt x="16642" y="33874"/>
                </a:cubicBezTo>
                <a:cubicBezTo>
                  <a:pt x="16155" y="34171"/>
                  <a:pt x="15645" y="34428"/>
                  <a:pt x="15214" y="34807"/>
                </a:cubicBezTo>
                <a:cubicBezTo>
                  <a:pt x="14528" y="35409"/>
                  <a:pt x="13662" y="35650"/>
                  <a:pt x="12837" y="35932"/>
                </a:cubicBezTo>
                <a:cubicBezTo>
                  <a:pt x="12619" y="36006"/>
                  <a:pt x="12429" y="36041"/>
                  <a:pt x="12264" y="36041"/>
                </a:cubicBezTo>
                <a:cubicBezTo>
                  <a:pt x="11623" y="36041"/>
                  <a:pt x="11362" y="35518"/>
                  <a:pt x="11337" y="34750"/>
                </a:cubicBezTo>
                <a:cubicBezTo>
                  <a:pt x="11311" y="33869"/>
                  <a:pt x="11299" y="32992"/>
                  <a:pt x="11087" y="32135"/>
                </a:cubicBezTo>
                <a:cubicBezTo>
                  <a:pt x="10986" y="31721"/>
                  <a:pt x="11068" y="31172"/>
                  <a:pt x="10555" y="30977"/>
                </a:cubicBezTo>
                <a:cubicBezTo>
                  <a:pt x="10467" y="30944"/>
                  <a:pt x="10386" y="30929"/>
                  <a:pt x="10312" y="30929"/>
                </a:cubicBezTo>
                <a:cubicBezTo>
                  <a:pt x="9895" y="30929"/>
                  <a:pt x="9690" y="31401"/>
                  <a:pt x="9458" y="31640"/>
                </a:cubicBezTo>
                <a:cubicBezTo>
                  <a:pt x="8489" y="32639"/>
                  <a:pt x="7354" y="33483"/>
                  <a:pt x="6610" y="34698"/>
                </a:cubicBezTo>
                <a:cubicBezTo>
                  <a:pt x="6520" y="34843"/>
                  <a:pt x="6385" y="35137"/>
                  <a:pt x="6150" y="35137"/>
                </a:cubicBezTo>
                <a:cubicBezTo>
                  <a:pt x="6107" y="35137"/>
                  <a:pt x="6062" y="35127"/>
                  <a:pt x="6013" y="35106"/>
                </a:cubicBezTo>
                <a:cubicBezTo>
                  <a:pt x="5720" y="34978"/>
                  <a:pt x="5999" y="34659"/>
                  <a:pt x="5922" y="34459"/>
                </a:cubicBezTo>
                <a:cubicBezTo>
                  <a:pt x="5720" y="33927"/>
                  <a:pt x="5633" y="33388"/>
                  <a:pt x="5703" y="32822"/>
                </a:cubicBezTo>
                <a:cubicBezTo>
                  <a:pt x="5750" y="31702"/>
                  <a:pt x="5719" y="30562"/>
                  <a:pt x="5677" y="29459"/>
                </a:cubicBezTo>
                <a:cubicBezTo>
                  <a:pt x="5631" y="28249"/>
                  <a:pt x="6027" y="27177"/>
                  <a:pt x="6241" y="26076"/>
                </a:cubicBezTo>
                <a:cubicBezTo>
                  <a:pt x="6434" y="25080"/>
                  <a:pt x="6962" y="24102"/>
                  <a:pt x="7618" y="23196"/>
                </a:cubicBezTo>
                <a:cubicBezTo>
                  <a:pt x="8066" y="22577"/>
                  <a:pt x="8783" y="22233"/>
                  <a:pt x="9085" y="21524"/>
                </a:cubicBezTo>
                <a:cubicBezTo>
                  <a:pt x="9147" y="21376"/>
                  <a:pt x="9264" y="21281"/>
                  <a:pt x="9447" y="21249"/>
                </a:cubicBezTo>
                <a:cubicBezTo>
                  <a:pt x="10202" y="21113"/>
                  <a:pt x="10838" y="20726"/>
                  <a:pt x="11406" y="20233"/>
                </a:cubicBezTo>
                <a:cubicBezTo>
                  <a:pt x="11533" y="20122"/>
                  <a:pt x="11644" y="20053"/>
                  <a:pt x="11744" y="20053"/>
                </a:cubicBezTo>
                <a:close/>
                <a:moveTo>
                  <a:pt x="32040" y="2"/>
                </a:moveTo>
                <a:cubicBezTo>
                  <a:pt x="31900" y="2"/>
                  <a:pt x="31761" y="4"/>
                  <a:pt x="31621" y="10"/>
                </a:cubicBezTo>
                <a:cubicBezTo>
                  <a:pt x="30714" y="47"/>
                  <a:pt x="29706" y="0"/>
                  <a:pt x="28933" y="378"/>
                </a:cubicBezTo>
                <a:cubicBezTo>
                  <a:pt x="27911" y="879"/>
                  <a:pt x="26797" y="1116"/>
                  <a:pt x="25763" y="1474"/>
                </a:cubicBezTo>
                <a:cubicBezTo>
                  <a:pt x="24808" y="1803"/>
                  <a:pt x="23996" y="2359"/>
                  <a:pt x="23263" y="2860"/>
                </a:cubicBezTo>
                <a:cubicBezTo>
                  <a:pt x="22084" y="3664"/>
                  <a:pt x="20850" y="4453"/>
                  <a:pt x="19865" y="5604"/>
                </a:cubicBezTo>
                <a:cubicBezTo>
                  <a:pt x="18988" y="6632"/>
                  <a:pt x="17870" y="7530"/>
                  <a:pt x="17109" y="8628"/>
                </a:cubicBezTo>
                <a:cubicBezTo>
                  <a:pt x="16165" y="9986"/>
                  <a:pt x="14962" y="11201"/>
                  <a:pt x="14380" y="12808"/>
                </a:cubicBezTo>
                <a:cubicBezTo>
                  <a:pt x="14274" y="13101"/>
                  <a:pt x="14136" y="13254"/>
                  <a:pt x="13967" y="13254"/>
                </a:cubicBezTo>
                <a:cubicBezTo>
                  <a:pt x="13825" y="13254"/>
                  <a:pt x="13661" y="13146"/>
                  <a:pt x="13476" y="12921"/>
                </a:cubicBezTo>
                <a:cubicBezTo>
                  <a:pt x="12974" y="12310"/>
                  <a:pt x="12364" y="11892"/>
                  <a:pt x="11563" y="11635"/>
                </a:cubicBezTo>
                <a:cubicBezTo>
                  <a:pt x="11281" y="11545"/>
                  <a:pt x="11004" y="11517"/>
                  <a:pt x="10731" y="11517"/>
                </a:cubicBezTo>
                <a:cubicBezTo>
                  <a:pt x="10307" y="11517"/>
                  <a:pt x="9890" y="11583"/>
                  <a:pt x="9473" y="11583"/>
                </a:cubicBezTo>
                <a:cubicBezTo>
                  <a:pt x="9347" y="11583"/>
                  <a:pt x="9221" y="11577"/>
                  <a:pt x="9094" y="11562"/>
                </a:cubicBezTo>
                <a:cubicBezTo>
                  <a:pt x="9002" y="11550"/>
                  <a:pt x="8912" y="11545"/>
                  <a:pt x="8823" y="11545"/>
                </a:cubicBezTo>
                <a:cubicBezTo>
                  <a:pt x="8065" y="11545"/>
                  <a:pt x="7422" y="11930"/>
                  <a:pt x="6779" y="12263"/>
                </a:cubicBezTo>
                <a:cubicBezTo>
                  <a:pt x="5803" y="12772"/>
                  <a:pt x="5020" y="13483"/>
                  <a:pt x="4337" y="14401"/>
                </a:cubicBezTo>
                <a:cubicBezTo>
                  <a:pt x="3586" y="15413"/>
                  <a:pt x="2778" y="16395"/>
                  <a:pt x="2058" y="17431"/>
                </a:cubicBezTo>
                <a:cubicBezTo>
                  <a:pt x="1357" y="18444"/>
                  <a:pt x="773" y="19568"/>
                  <a:pt x="442" y="20746"/>
                </a:cubicBezTo>
                <a:cubicBezTo>
                  <a:pt x="286" y="21300"/>
                  <a:pt x="0" y="21919"/>
                  <a:pt x="167" y="22575"/>
                </a:cubicBezTo>
                <a:cubicBezTo>
                  <a:pt x="239" y="22858"/>
                  <a:pt x="390" y="23056"/>
                  <a:pt x="561" y="23056"/>
                </a:cubicBezTo>
                <a:cubicBezTo>
                  <a:pt x="641" y="23056"/>
                  <a:pt x="726" y="23012"/>
                  <a:pt x="809" y="22913"/>
                </a:cubicBezTo>
                <a:cubicBezTo>
                  <a:pt x="1738" y="21795"/>
                  <a:pt x="2915" y="20944"/>
                  <a:pt x="3902" y="19908"/>
                </a:cubicBezTo>
                <a:cubicBezTo>
                  <a:pt x="4664" y="19108"/>
                  <a:pt x="5832" y="19116"/>
                  <a:pt x="6499" y="18271"/>
                </a:cubicBezTo>
                <a:cubicBezTo>
                  <a:pt x="6717" y="18363"/>
                  <a:pt x="6931" y="18399"/>
                  <a:pt x="7142" y="18399"/>
                </a:cubicBezTo>
                <a:cubicBezTo>
                  <a:pt x="7640" y="18399"/>
                  <a:pt x="8119" y="18195"/>
                  <a:pt x="8584" y="18046"/>
                </a:cubicBezTo>
                <a:cubicBezTo>
                  <a:pt x="8717" y="18003"/>
                  <a:pt x="8843" y="17984"/>
                  <a:pt x="8963" y="17984"/>
                </a:cubicBezTo>
                <a:cubicBezTo>
                  <a:pt x="9555" y="17984"/>
                  <a:pt x="10010" y="18429"/>
                  <a:pt x="10569" y="18523"/>
                </a:cubicBezTo>
                <a:cubicBezTo>
                  <a:pt x="10961" y="18590"/>
                  <a:pt x="10711" y="19136"/>
                  <a:pt x="10751" y="19461"/>
                </a:cubicBezTo>
                <a:cubicBezTo>
                  <a:pt x="10775" y="19658"/>
                  <a:pt x="10719" y="19715"/>
                  <a:pt x="10638" y="19715"/>
                </a:cubicBezTo>
                <a:cubicBezTo>
                  <a:pt x="10527" y="19715"/>
                  <a:pt x="10371" y="19607"/>
                  <a:pt x="10317" y="19607"/>
                </a:cubicBezTo>
                <a:cubicBezTo>
                  <a:pt x="10316" y="19607"/>
                  <a:pt x="10316" y="19607"/>
                  <a:pt x="10315" y="19607"/>
                </a:cubicBezTo>
                <a:cubicBezTo>
                  <a:pt x="9236" y="19649"/>
                  <a:pt x="8464" y="20324"/>
                  <a:pt x="7803" y="20997"/>
                </a:cubicBezTo>
                <a:cubicBezTo>
                  <a:pt x="6725" y="22092"/>
                  <a:pt x="5818" y="23330"/>
                  <a:pt x="5341" y="24861"/>
                </a:cubicBezTo>
                <a:cubicBezTo>
                  <a:pt x="4882" y="26337"/>
                  <a:pt x="4466" y="27799"/>
                  <a:pt x="4479" y="29358"/>
                </a:cubicBezTo>
                <a:cubicBezTo>
                  <a:pt x="4488" y="30369"/>
                  <a:pt x="4393" y="31393"/>
                  <a:pt x="4522" y="32388"/>
                </a:cubicBezTo>
                <a:cubicBezTo>
                  <a:pt x="4616" y="33094"/>
                  <a:pt x="4446" y="33815"/>
                  <a:pt x="4664" y="34495"/>
                </a:cubicBezTo>
                <a:cubicBezTo>
                  <a:pt x="4838" y="35041"/>
                  <a:pt x="4970" y="35594"/>
                  <a:pt x="4966" y="36162"/>
                </a:cubicBezTo>
                <a:cubicBezTo>
                  <a:pt x="4961" y="36725"/>
                  <a:pt x="5527" y="36898"/>
                  <a:pt x="5703" y="37337"/>
                </a:cubicBezTo>
                <a:cubicBezTo>
                  <a:pt x="5716" y="37368"/>
                  <a:pt x="5736" y="37383"/>
                  <a:pt x="5762" y="37383"/>
                </a:cubicBezTo>
                <a:cubicBezTo>
                  <a:pt x="5818" y="37383"/>
                  <a:pt x="5898" y="37308"/>
                  <a:pt x="5971" y="37181"/>
                </a:cubicBezTo>
                <a:cubicBezTo>
                  <a:pt x="6184" y="36809"/>
                  <a:pt x="6251" y="36350"/>
                  <a:pt x="6619" y="36055"/>
                </a:cubicBezTo>
                <a:cubicBezTo>
                  <a:pt x="7766" y="35140"/>
                  <a:pt x="8670" y="33998"/>
                  <a:pt x="9556" y="32846"/>
                </a:cubicBezTo>
                <a:cubicBezTo>
                  <a:pt x="9675" y="32689"/>
                  <a:pt x="9817" y="32627"/>
                  <a:pt x="9960" y="32627"/>
                </a:cubicBezTo>
                <a:cubicBezTo>
                  <a:pt x="10010" y="32627"/>
                  <a:pt x="10059" y="32634"/>
                  <a:pt x="10109" y="32648"/>
                </a:cubicBezTo>
                <a:cubicBezTo>
                  <a:pt x="10325" y="32707"/>
                  <a:pt x="10161" y="32903"/>
                  <a:pt x="10172" y="33043"/>
                </a:cubicBezTo>
                <a:cubicBezTo>
                  <a:pt x="10244" y="33977"/>
                  <a:pt x="10451" y="34896"/>
                  <a:pt x="10421" y="35840"/>
                </a:cubicBezTo>
                <a:cubicBezTo>
                  <a:pt x="10410" y="36187"/>
                  <a:pt x="10583" y="36439"/>
                  <a:pt x="10854" y="36674"/>
                </a:cubicBezTo>
                <a:cubicBezTo>
                  <a:pt x="11150" y="36931"/>
                  <a:pt x="11698" y="37069"/>
                  <a:pt x="12237" y="37069"/>
                </a:cubicBezTo>
                <a:cubicBezTo>
                  <a:pt x="12684" y="37069"/>
                  <a:pt x="13126" y="36974"/>
                  <a:pt x="13413" y="36772"/>
                </a:cubicBezTo>
                <a:cubicBezTo>
                  <a:pt x="13509" y="36705"/>
                  <a:pt x="13642" y="36648"/>
                  <a:pt x="13757" y="36648"/>
                </a:cubicBezTo>
                <a:cubicBezTo>
                  <a:pt x="13767" y="36648"/>
                  <a:pt x="13776" y="36648"/>
                  <a:pt x="13786" y="36649"/>
                </a:cubicBezTo>
                <a:cubicBezTo>
                  <a:pt x="13847" y="36655"/>
                  <a:pt x="13906" y="36658"/>
                  <a:pt x="13964" y="36658"/>
                </a:cubicBezTo>
                <a:cubicBezTo>
                  <a:pt x="14649" y="36658"/>
                  <a:pt x="15164" y="36253"/>
                  <a:pt x="15689" y="35871"/>
                </a:cubicBezTo>
                <a:cubicBezTo>
                  <a:pt x="15839" y="35762"/>
                  <a:pt x="15962" y="35549"/>
                  <a:pt x="16118" y="35527"/>
                </a:cubicBezTo>
                <a:cubicBezTo>
                  <a:pt x="17124" y="35384"/>
                  <a:pt x="17743" y="34627"/>
                  <a:pt x="18495" y="34082"/>
                </a:cubicBezTo>
                <a:cubicBezTo>
                  <a:pt x="18946" y="33756"/>
                  <a:pt x="19164" y="33245"/>
                  <a:pt x="19486" y="32816"/>
                </a:cubicBezTo>
                <a:cubicBezTo>
                  <a:pt x="19956" y="32191"/>
                  <a:pt x="20410" y="31586"/>
                  <a:pt x="20774" y="30876"/>
                </a:cubicBezTo>
                <a:cubicBezTo>
                  <a:pt x="21172" y="30103"/>
                  <a:pt x="21468" y="29303"/>
                  <a:pt x="21897" y="28504"/>
                </a:cubicBezTo>
                <a:cubicBezTo>
                  <a:pt x="22096" y="29260"/>
                  <a:pt x="22373" y="30008"/>
                  <a:pt x="22460" y="30777"/>
                </a:cubicBezTo>
                <a:cubicBezTo>
                  <a:pt x="22505" y="31180"/>
                  <a:pt x="23109" y="31278"/>
                  <a:pt x="22869" y="31724"/>
                </a:cubicBezTo>
                <a:cubicBezTo>
                  <a:pt x="22597" y="32236"/>
                  <a:pt x="22770" y="32720"/>
                  <a:pt x="22827" y="33241"/>
                </a:cubicBezTo>
                <a:cubicBezTo>
                  <a:pt x="22858" y="33519"/>
                  <a:pt x="23109" y="33791"/>
                  <a:pt x="22983" y="34026"/>
                </a:cubicBezTo>
                <a:cubicBezTo>
                  <a:pt x="22432" y="35056"/>
                  <a:pt x="22301" y="36321"/>
                  <a:pt x="21203" y="37057"/>
                </a:cubicBezTo>
                <a:cubicBezTo>
                  <a:pt x="20850" y="37293"/>
                  <a:pt x="20649" y="37864"/>
                  <a:pt x="20906" y="38256"/>
                </a:cubicBezTo>
                <a:cubicBezTo>
                  <a:pt x="21025" y="38438"/>
                  <a:pt x="21183" y="38504"/>
                  <a:pt x="21355" y="38504"/>
                </a:cubicBezTo>
                <a:cubicBezTo>
                  <a:pt x="21587" y="38504"/>
                  <a:pt x="21843" y="38383"/>
                  <a:pt x="22059" y="38267"/>
                </a:cubicBezTo>
                <a:cubicBezTo>
                  <a:pt x="22241" y="38169"/>
                  <a:pt x="22407" y="38054"/>
                  <a:pt x="22603" y="37964"/>
                </a:cubicBezTo>
                <a:cubicBezTo>
                  <a:pt x="23383" y="37610"/>
                  <a:pt x="24150" y="37046"/>
                  <a:pt x="24643" y="36484"/>
                </a:cubicBezTo>
                <a:cubicBezTo>
                  <a:pt x="25358" y="35664"/>
                  <a:pt x="26702" y="35445"/>
                  <a:pt x="26905" y="34165"/>
                </a:cubicBezTo>
                <a:cubicBezTo>
                  <a:pt x="27813" y="34068"/>
                  <a:pt x="27895" y="33200"/>
                  <a:pt x="28179" y="32626"/>
                </a:cubicBezTo>
                <a:cubicBezTo>
                  <a:pt x="28340" y="32298"/>
                  <a:pt x="28804" y="32385"/>
                  <a:pt x="28683" y="32286"/>
                </a:cubicBezTo>
                <a:cubicBezTo>
                  <a:pt x="28303" y="31973"/>
                  <a:pt x="28882" y="31764"/>
                  <a:pt x="28692" y="31525"/>
                </a:cubicBezTo>
                <a:cubicBezTo>
                  <a:pt x="29151" y="31377"/>
                  <a:pt x="28437" y="30870"/>
                  <a:pt x="28925" y="30744"/>
                </a:cubicBezTo>
                <a:cubicBezTo>
                  <a:pt x="29375" y="30626"/>
                  <a:pt x="29670" y="30486"/>
                  <a:pt x="29313" y="29947"/>
                </a:cubicBezTo>
                <a:cubicBezTo>
                  <a:pt x="29277" y="29893"/>
                  <a:pt x="29012" y="29361"/>
                  <a:pt x="29437" y="29216"/>
                </a:cubicBezTo>
                <a:cubicBezTo>
                  <a:pt x="29758" y="29106"/>
                  <a:pt x="29818" y="29092"/>
                  <a:pt x="29772" y="28826"/>
                </a:cubicBezTo>
                <a:cubicBezTo>
                  <a:pt x="29737" y="28631"/>
                  <a:pt x="29641" y="28434"/>
                  <a:pt x="29661" y="28247"/>
                </a:cubicBezTo>
                <a:cubicBezTo>
                  <a:pt x="29748" y="27371"/>
                  <a:pt x="29966" y="26567"/>
                  <a:pt x="29565" y="25631"/>
                </a:cubicBezTo>
                <a:cubicBezTo>
                  <a:pt x="29129" y="24610"/>
                  <a:pt x="28678" y="23636"/>
                  <a:pt x="28032" y="22736"/>
                </a:cubicBezTo>
                <a:cubicBezTo>
                  <a:pt x="27689" y="22253"/>
                  <a:pt x="27119" y="21721"/>
                  <a:pt x="27796" y="21095"/>
                </a:cubicBezTo>
                <a:cubicBezTo>
                  <a:pt x="28188" y="20730"/>
                  <a:pt x="28546" y="20385"/>
                  <a:pt x="28781" y="19875"/>
                </a:cubicBezTo>
                <a:cubicBezTo>
                  <a:pt x="29179" y="19013"/>
                  <a:pt x="30019" y="18417"/>
                  <a:pt x="30475" y="17640"/>
                </a:cubicBezTo>
                <a:cubicBezTo>
                  <a:pt x="31508" y="15879"/>
                  <a:pt x="32660" y="14188"/>
                  <a:pt x="33479" y="12284"/>
                </a:cubicBezTo>
                <a:cubicBezTo>
                  <a:pt x="34252" y="10481"/>
                  <a:pt x="34883" y="8642"/>
                  <a:pt x="35162" y="6738"/>
                </a:cubicBezTo>
                <a:cubicBezTo>
                  <a:pt x="35457" y="4720"/>
                  <a:pt x="35574" y="2651"/>
                  <a:pt x="35068" y="613"/>
                </a:cubicBezTo>
                <a:cubicBezTo>
                  <a:pt x="34970" y="218"/>
                  <a:pt x="34788" y="102"/>
                  <a:pt x="34415" y="94"/>
                </a:cubicBezTo>
                <a:cubicBezTo>
                  <a:pt x="33623" y="79"/>
                  <a:pt x="32830" y="2"/>
                  <a:pt x="32040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313"/>
          <p:cNvSpPr txBox="1"/>
          <p:nvPr/>
        </p:nvSpPr>
        <p:spPr>
          <a:xfrm>
            <a:off x="3112950" y="3304200"/>
            <a:ext cx="8160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ermanent Marker"/>
                <a:ea typeface="Permanent Marker"/>
                <a:cs typeface="Permanent Marker"/>
                <a:sym typeface="Permanent Marker"/>
              </a:rPr>
              <a:t>Pure</a:t>
            </a:r>
            <a:endParaRPr sz="18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138" name="Google Shape;2138;p313"/>
          <p:cNvSpPr txBox="1"/>
          <p:nvPr/>
        </p:nvSpPr>
        <p:spPr>
          <a:xfrm>
            <a:off x="3082275" y="1804200"/>
            <a:ext cx="12264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ermanent Marker"/>
                <a:ea typeface="Permanent Marker"/>
                <a:cs typeface="Permanent Marker"/>
                <a:sym typeface="Permanent Marker"/>
              </a:rPr>
              <a:t>Impure</a:t>
            </a:r>
            <a:endParaRPr sz="18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id="2139" name="Google Shape;2139;p313"/>
          <p:cNvPicPr preferRelativeResize="0"/>
          <p:nvPr/>
        </p:nvPicPr>
        <p:blipFill rotWithShape="1">
          <a:blip r:embed="rId3">
            <a:alphaModFix/>
          </a:blip>
          <a:srcRect b="0" l="0" r="60232" t="0"/>
          <a:stretch/>
        </p:blipFill>
        <p:spPr>
          <a:xfrm>
            <a:off x="1531253" y="1804200"/>
            <a:ext cx="1551025" cy="31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0" name="Google Shape;2140;p313"/>
          <p:cNvSpPr txBox="1"/>
          <p:nvPr>
            <p:ph idx="3" type="body"/>
          </p:nvPr>
        </p:nvSpPr>
        <p:spPr>
          <a:xfrm>
            <a:off x="3326450" y="2244900"/>
            <a:ext cx="5352900" cy="1002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Non è possibile utilizzare il valore di input per determinare se l'output cambierà</a:t>
            </a:r>
            <a:endParaRPr sz="13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Viene innescata ad ogni cambio del modello dati</a:t>
            </a:r>
            <a:endParaRPr sz="13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41" name="Google Shape;2141;p313"/>
          <p:cNvSpPr txBox="1"/>
          <p:nvPr>
            <p:ph idx="3" type="body"/>
          </p:nvPr>
        </p:nvSpPr>
        <p:spPr>
          <a:xfrm>
            <a:off x="3326450" y="3692700"/>
            <a:ext cx="5352900" cy="1002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Se ci sono modifiche nei parametri di input nel metodo di trasformazione dall'ultima chiamata, verrà innescata la pipe.</a:t>
            </a:r>
            <a:endParaRPr sz="13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42" name="Google Shape;2142;p313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@lucianomurruni</a:t>
            </a:r>
            <a:endParaRPr sz="1000"/>
          </a:p>
        </p:txBody>
      </p:sp>
      <p:grpSp>
        <p:nvGrpSpPr>
          <p:cNvPr id="2143" name="Google Shape;2143;p313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144" name="Google Shape;2144;p313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313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9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" name="Google Shape;2150;p314"/>
          <p:cNvSpPr txBox="1"/>
          <p:nvPr>
            <p:ph idx="3" type="body"/>
          </p:nvPr>
        </p:nvSpPr>
        <p:spPr>
          <a:xfrm>
            <a:off x="600650" y="2168700"/>
            <a:ext cx="8078700" cy="2255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-342900" lvl="0" marL="18288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mfortaa"/>
              <a:buChar char="-"/>
            </a:pPr>
            <a: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Un esempio di pipe impura!</a:t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b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Questa pipe ha uno stato interno che contiene una sottoscrizione creata sottoscrivendo l’observable passato alla pipe come parametro.</a:t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Usala sempre con una strategia </a:t>
            </a:r>
            <a:r>
              <a:rPr b="1"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onPush</a:t>
            </a:r>
            <a: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 di </a:t>
            </a:r>
            <a:r>
              <a:rPr b="1"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change detection</a:t>
            </a:r>
            <a:r>
              <a:rPr lang="en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 per evitare chiamate inutili.</a:t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51" name="Google Shape;2151;p314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Best Practice</a:t>
            </a:r>
            <a:endParaRPr/>
          </a:p>
        </p:txBody>
      </p:sp>
      <p:sp>
        <p:nvSpPr>
          <p:cNvPr id="2152" name="Google Shape;2152;p314"/>
          <p:cNvSpPr/>
          <p:nvPr/>
        </p:nvSpPr>
        <p:spPr>
          <a:xfrm>
            <a:off x="379184" y="1109436"/>
            <a:ext cx="364456" cy="394484"/>
          </a:xfrm>
          <a:custGeom>
            <a:rect b="b" l="l" r="r" t="t"/>
            <a:pathLst>
              <a:path extrusionOk="0" h="38505" w="35574">
                <a:moveTo>
                  <a:pt x="10474" y="12721"/>
                </a:moveTo>
                <a:cubicBezTo>
                  <a:pt x="11164" y="12721"/>
                  <a:pt x="11964" y="12925"/>
                  <a:pt x="12481" y="13413"/>
                </a:cubicBezTo>
                <a:cubicBezTo>
                  <a:pt x="12811" y="13722"/>
                  <a:pt x="13154" y="14133"/>
                  <a:pt x="13371" y="14583"/>
                </a:cubicBezTo>
                <a:cubicBezTo>
                  <a:pt x="13402" y="14648"/>
                  <a:pt x="13427" y="14763"/>
                  <a:pt x="13394" y="14805"/>
                </a:cubicBezTo>
                <a:cubicBezTo>
                  <a:pt x="12700" y="15697"/>
                  <a:pt x="12616" y="16862"/>
                  <a:pt x="12041" y="17809"/>
                </a:cubicBezTo>
                <a:cubicBezTo>
                  <a:pt x="11941" y="17973"/>
                  <a:pt x="11871" y="18031"/>
                  <a:pt x="11797" y="18031"/>
                </a:cubicBezTo>
                <a:cubicBezTo>
                  <a:pt x="11710" y="18031"/>
                  <a:pt x="11617" y="17952"/>
                  <a:pt x="11462" y="17870"/>
                </a:cubicBezTo>
                <a:cubicBezTo>
                  <a:pt x="10774" y="17506"/>
                  <a:pt x="10119" y="17013"/>
                  <a:pt x="9309" y="17013"/>
                </a:cubicBezTo>
                <a:cubicBezTo>
                  <a:pt x="9087" y="17013"/>
                  <a:pt x="8854" y="17050"/>
                  <a:pt x="8606" y="17137"/>
                </a:cubicBezTo>
                <a:cubicBezTo>
                  <a:pt x="8555" y="17154"/>
                  <a:pt x="8497" y="17161"/>
                  <a:pt x="8433" y="17161"/>
                </a:cubicBezTo>
                <a:cubicBezTo>
                  <a:pt x="8186" y="17161"/>
                  <a:pt x="7852" y="17059"/>
                  <a:pt x="7549" y="17059"/>
                </a:cubicBezTo>
                <a:cubicBezTo>
                  <a:pt x="7529" y="17059"/>
                  <a:pt x="7510" y="17060"/>
                  <a:pt x="7490" y="17061"/>
                </a:cubicBezTo>
                <a:cubicBezTo>
                  <a:pt x="7249" y="17073"/>
                  <a:pt x="7072" y="17135"/>
                  <a:pt x="6853" y="17193"/>
                </a:cubicBezTo>
                <a:cubicBezTo>
                  <a:pt x="5859" y="17459"/>
                  <a:pt x="4941" y="17901"/>
                  <a:pt x="4073" y="18416"/>
                </a:cubicBezTo>
                <a:cubicBezTo>
                  <a:pt x="3558" y="18721"/>
                  <a:pt x="3240" y="19307"/>
                  <a:pt x="2657" y="19584"/>
                </a:cubicBezTo>
                <a:cubicBezTo>
                  <a:pt x="2434" y="19690"/>
                  <a:pt x="2236" y="19792"/>
                  <a:pt x="1905" y="19792"/>
                </a:cubicBezTo>
                <a:cubicBezTo>
                  <a:pt x="1877" y="19792"/>
                  <a:pt x="1847" y="19791"/>
                  <a:pt x="1816" y="19789"/>
                </a:cubicBezTo>
                <a:cubicBezTo>
                  <a:pt x="2525" y="18616"/>
                  <a:pt x="3253" y="17588"/>
                  <a:pt x="4060" y="16617"/>
                </a:cubicBezTo>
                <a:cubicBezTo>
                  <a:pt x="4547" y="16033"/>
                  <a:pt x="4868" y="15329"/>
                  <a:pt x="5415" y="14785"/>
                </a:cubicBezTo>
                <a:cubicBezTo>
                  <a:pt x="6129" y="14077"/>
                  <a:pt x="6923" y="13550"/>
                  <a:pt x="7845" y="13108"/>
                </a:cubicBezTo>
                <a:cubicBezTo>
                  <a:pt x="8716" y="12693"/>
                  <a:pt x="9592" y="12727"/>
                  <a:pt x="10451" y="12721"/>
                </a:cubicBezTo>
                <a:cubicBezTo>
                  <a:pt x="10459" y="12721"/>
                  <a:pt x="10466" y="12721"/>
                  <a:pt x="10474" y="12721"/>
                </a:cubicBezTo>
                <a:close/>
                <a:moveTo>
                  <a:pt x="33953" y="1062"/>
                </a:moveTo>
                <a:cubicBezTo>
                  <a:pt x="34174" y="1062"/>
                  <a:pt x="34372" y="1586"/>
                  <a:pt x="34372" y="1923"/>
                </a:cubicBezTo>
                <a:cubicBezTo>
                  <a:pt x="34378" y="4081"/>
                  <a:pt x="34082" y="6189"/>
                  <a:pt x="33609" y="8304"/>
                </a:cubicBezTo>
                <a:cubicBezTo>
                  <a:pt x="33306" y="9662"/>
                  <a:pt x="32716" y="10876"/>
                  <a:pt x="32251" y="12147"/>
                </a:cubicBezTo>
                <a:cubicBezTo>
                  <a:pt x="31911" y="13077"/>
                  <a:pt x="31203" y="13870"/>
                  <a:pt x="30804" y="14788"/>
                </a:cubicBezTo>
                <a:cubicBezTo>
                  <a:pt x="30406" y="15711"/>
                  <a:pt x="29597" y="16375"/>
                  <a:pt x="29311" y="17349"/>
                </a:cubicBezTo>
                <a:cubicBezTo>
                  <a:pt x="29296" y="17397"/>
                  <a:pt x="29263" y="17467"/>
                  <a:pt x="29224" y="17479"/>
                </a:cubicBezTo>
                <a:cubicBezTo>
                  <a:pt x="28410" y="17758"/>
                  <a:pt x="28340" y="18663"/>
                  <a:pt x="27804" y="19161"/>
                </a:cubicBezTo>
                <a:cubicBezTo>
                  <a:pt x="27163" y="19755"/>
                  <a:pt x="26754" y="20520"/>
                  <a:pt x="26352" y="21245"/>
                </a:cubicBezTo>
                <a:cubicBezTo>
                  <a:pt x="26054" y="21784"/>
                  <a:pt x="25596" y="21966"/>
                  <a:pt x="25187" y="22081"/>
                </a:cubicBezTo>
                <a:cubicBezTo>
                  <a:pt x="24692" y="22221"/>
                  <a:pt x="24822" y="22753"/>
                  <a:pt x="24318" y="22967"/>
                </a:cubicBezTo>
                <a:cubicBezTo>
                  <a:pt x="23762" y="23207"/>
                  <a:pt x="23877" y="23489"/>
                  <a:pt x="23300" y="23909"/>
                </a:cubicBezTo>
                <a:cubicBezTo>
                  <a:pt x="23169" y="24004"/>
                  <a:pt x="22630" y="24080"/>
                  <a:pt x="23056" y="24475"/>
                </a:cubicBezTo>
                <a:cubicBezTo>
                  <a:pt x="23037" y="24494"/>
                  <a:pt x="23019" y="24511"/>
                  <a:pt x="22998" y="24528"/>
                </a:cubicBezTo>
                <a:cubicBezTo>
                  <a:pt x="22352" y="24997"/>
                  <a:pt x="21665" y="25876"/>
                  <a:pt x="21064" y="25876"/>
                </a:cubicBezTo>
                <a:cubicBezTo>
                  <a:pt x="21045" y="25876"/>
                  <a:pt x="21026" y="25875"/>
                  <a:pt x="21007" y="25873"/>
                </a:cubicBezTo>
                <a:cubicBezTo>
                  <a:pt x="20139" y="25788"/>
                  <a:pt x="19322" y="25005"/>
                  <a:pt x="18540" y="24444"/>
                </a:cubicBezTo>
                <a:cubicBezTo>
                  <a:pt x="18444" y="24375"/>
                  <a:pt x="18372" y="23842"/>
                  <a:pt x="18722" y="23478"/>
                </a:cubicBezTo>
                <a:cubicBezTo>
                  <a:pt x="19542" y="22627"/>
                  <a:pt x="20250" y="21681"/>
                  <a:pt x="20628" y="20511"/>
                </a:cubicBezTo>
                <a:cubicBezTo>
                  <a:pt x="21001" y="19357"/>
                  <a:pt x="20586" y="18321"/>
                  <a:pt x="19534" y="17705"/>
                </a:cubicBezTo>
                <a:cubicBezTo>
                  <a:pt x="19263" y="17546"/>
                  <a:pt x="18865" y="17443"/>
                  <a:pt x="18733" y="17246"/>
                </a:cubicBezTo>
                <a:cubicBezTo>
                  <a:pt x="18580" y="17018"/>
                  <a:pt x="18408" y="16945"/>
                  <a:pt x="18242" y="16945"/>
                </a:cubicBezTo>
                <a:cubicBezTo>
                  <a:pt x="18030" y="16945"/>
                  <a:pt x="17830" y="17064"/>
                  <a:pt x="17694" y="17132"/>
                </a:cubicBezTo>
                <a:cubicBezTo>
                  <a:pt x="16536" y="17714"/>
                  <a:pt x="15662" y="18674"/>
                  <a:pt x="14827" y="19632"/>
                </a:cubicBezTo>
                <a:cubicBezTo>
                  <a:pt x="14478" y="20032"/>
                  <a:pt x="14159" y="20446"/>
                  <a:pt x="13596" y="20874"/>
                </a:cubicBezTo>
                <a:cubicBezTo>
                  <a:pt x="13570" y="20357"/>
                  <a:pt x="13235" y="20077"/>
                  <a:pt x="12960" y="19875"/>
                </a:cubicBezTo>
                <a:cubicBezTo>
                  <a:pt x="12193" y="19309"/>
                  <a:pt x="12551" y="18812"/>
                  <a:pt x="12937" y="18290"/>
                </a:cubicBezTo>
                <a:cubicBezTo>
                  <a:pt x="13240" y="17878"/>
                  <a:pt x="13318" y="17363"/>
                  <a:pt x="13476" y="16911"/>
                </a:cubicBezTo>
                <a:cubicBezTo>
                  <a:pt x="13966" y="15504"/>
                  <a:pt x="14869" y="14312"/>
                  <a:pt x="15412" y="12956"/>
                </a:cubicBezTo>
                <a:cubicBezTo>
                  <a:pt x="15804" y="11971"/>
                  <a:pt x="16421" y="11073"/>
                  <a:pt x="17039" y="10369"/>
                </a:cubicBezTo>
                <a:cubicBezTo>
                  <a:pt x="18062" y="9202"/>
                  <a:pt x="18748" y="7701"/>
                  <a:pt x="20172" y="6875"/>
                </a:cubicBezTo>
                <a:cubicBezTo>
                  <a:pt x="20620" y="6616"/>
                  <a:pt x="20785" y="6061"/>
                  <a:pt x="21231" y="5692"/>
                </a:cubicBezTo>
                <a:cubicBezTo>
                  <a:pt x="22396" y="4728"/>
                  <a:pt x="23600" y="3812"/>
                  <a:pt x="24896" y="3074"/>
                </a:cubicBezTo>
                <a:cubicBezTo>
                  <a:pt x="26956" y="1905"/>
                  <a:pt x="29198" y="1225"/>
                  <a:pt x="31609" y="1164"/>
                </a:cubicBezTo>
                <a:cubicBezTo>
                  <a:pt x="31729" y="1161"/>
                  <a:pt x="31849" y="1160"/>
                  <a:pt x="31969" y="1160"/>
                </a:cubicBezTo>
                <a:cubicBezTo>
                  <a:pt x="32164" y="1160"/>
                  <a:pt x="32360" y="1163"/>
                  <a:pt x="32557" y="1163"/>
                </a:cubicBezTo>
                <a:cubicBezTo>
                  <a:pt x="33012" y="1163"/>
                  <a:pt x="33470" y="1150"/>
                  <a:pt x="33928" y="1064"/>
                </a:cubicBezTo>
                <a:cubicBezTo>
                  <a:pt x="33937" y="1063"/>
                  <a:pt x="33945" y="1062"/>
                  <a:pt x="33953" y="1062"/>
                </a:cubicBezTo>
                <a:close/>
                <a:moveTo>
                  <a:pt x="17792" y="18540"/>
                </a:moveTo>
                <a:cubicBezTo>
                  <a:pt x="18296" y="18540"/>
                  <a:pt x="19133" y="18874"/>
                  <a:pt x="19357" y="19218"/>
                </a:cubicBezTo>
                <a:cubicBezTo>
                  <a:pt x="19704" y="19757"/>
                  <a:pt x="19487" y="20177"/>
                  <a:pt x="19209" y="20741"/>
                </a:cubicBezTo>
                <a:cubicBezTo>
                  <a:pt x="18635" y="21913"/>
                  <a:pt x="17790" y="22841"/>
                  <a:pt x="16902" y="23719"/>
                </a:cubicBezTo>
                <a:cubicBezTo>
                  <a:pt x="15710" y="24898"/>
                  <a:pt x="14620" y="26219"/>
                  <a:pt x="13039" y="26945"/>
                </a:cubicBezTo>
                <a:cubicBezTo>
                  <a:pt x="12898" y="27011"/>
                  <a:pt x="12848" y="27284"/>
                  <a:pt x="12679" y="27284"/>
                </a:cubicBezTo>
                <a:cubicBezTo>
                  <a:pt x="12623" y="27284"/>
                  <a:pt x="12554" y="27254"/>
                  <a:pt x="12465" y="27179"/>
                </a:cubicBezTo>
                <a:cubicBezTo>
                  <a:pt x="12297" y="27037"/>
                  <a:pt x="12266" y="26875"/>
                  <a:pt x="12310" y="26670"/>
                </a:cubicBezTo>
                <a:lnTo>
                  <a:pt x="12310" y="26668"/>
                </a:lnTo>
                <a:cubicBezTo>
                  <a:pt x="12486" y="26237"/>
                  <a:pt x="12663" y="25805"/>
                  <a:pt x="12839" y="25374"/>
                </a:cubicBezTo>
                <a:cubicBezTo>
                  <a:pt x="13504" y="23716"/>
                  <a:pt x="14259" y="22101"/>
                  <a:pt x="15303" y="20643"/>
                </a:cubicBezTo>
                <a:cubicBezTo>
                  <a:pt x="15897" y="19814"/>
                  <a:pt x="16592" y="19068"/>
                  <a:pt x="17518" y="18592"/>
                </a:cubicBezTo>
                <a:cubicBezTo>
                  <a:pt x="17586" y="18556"/>
                  <a:pt x="17681" y="18540"/>
                  <a:pt x="17792" y="18540"/>
                </a:cubicBezTo>
                <a:close/>
                <a:moveTo>
                  <a:pt x="26340" y="22991"/>
                </a:moveTo>
                <a:cubicBezTo>
                  <a:pt x="26395" y="22991"/>
                  <a:pt x="26460" y="23007"/>
                  <a:pt x="26537" y="23044"/>
                </a:cubicBezTo>
                <a:cubicBezTo>
                  <a:pt x="26839" y="23187"/>
                  <a:pt x="27152" y="23233"/>
                  <a:pt x="27295" y="23657"/>
                </a:cubicBezTo>
                <a:cubicBezTo>
                  <a:pt x="27468" y="24170"/>
                  <a:pt x="27808" y="24627"/>
                  <a:pt x="28087" y="25103"/>
                </a:cubicBezTo>
                <a:cubicBezTo>
                  <a:pt x="28362" y="25573"/>
                  <a:pt x="28331" y="26390"/>
                  <a:pt x="28502" y="26970"/>
                </a:cubicBezTo>
                <a:cubicBezTo>
                  <a:pt x="28764" y="27849"/>
                  <a:pt x="28222" y="28582"/>
                  <a:pt x="28314" y="29423"/>
                </a:cubicBezTo>
                <a:cubicBezTo>
                  <a:pt x="28361" y="29849"/>
                  <a:pt x="28096" y="30438"/>
                  <a:pt x="27852" y="30851"/>
                </a:cubicBezTo>
                <a:cubicBezTo>
                  <a:pt x="27096" y="32133"/>
                  <a:pt x="26480" y="33507"/>
                  <a:pt x="25277" y="34509"/>
                </a:cubicBezTo>
                <a:cubicBezTo>
                  <a:pt x="24758" y="34941"/>
                  <a:pt x="24171" y="35168"/>
                  <a:pt x="23625" y="35527"/>
                </a:cubicBezTo>
                <a:cubicBezTo>
                  <a:pt x="23684" y="34981"/>
                  <a:pt x="23796" y="34563"/>
                  <a:pt x="23714" y="34031"/>
                </a:cubicBezTo>
                <a:cubicBezTo>
                  <a:pt x="23653" y="33630"/>
                  <a:pt x="23885" y="33066"/>
                  <a:pt x="23866" y="32547"/>
                </a:cubicBezTo>
                <a:cubicBezTo>
                  <a:pt x="23857" y="32284"/>
                  <a:pt x="23636" y="31419"/>
                  <a:pt x="23689" y="31018"/>
                </a:cubicBezTo>
                <a:cubicBezTo>
                  <a:pt x="23768" y="30411"/>
                  <a:pt x="23487" y="29966"/>
                  <a:pt x="23359" y="29445"/>
                </a:cubicBezTo>
                <a:cubicBezTo>
                  <a:pt x="23137" y="28524"/>
                  <a:pt x="22543" y="27818"/>
                  <a:pt x="22130" y="27007"/>
                </a:cubicBezTo>
                <a:cubicBezTo>
                  <a:pt x="22057" y="26861"/>
                  <a:pt x="21906" y="26804"/>
                  <a:pt x="22098" y="26645"/>
                </a:cubicBezTo>
                <a:cubicBezTo>
                  <a:pt x="23059" y="25848"/>
                  <a:pt x="24000" y="25022"/>
                  <a:pt x="24982" y="24254"/>
                </a:cubicBezTo>
                <a:cubicBezTo>
                  <a:pt x="25318" y="23991"/>
                  <a:pt x="25634" y="23723"/>
                  <a:pt x="25912" y="23405"/>
                </a:cubicBezTo>
                <a:cubicBezTo>
                  <a:pt x="26045" y="23255"/>
                  <a:pt x="26114" y="22991"/>
                  <a:pt x="26340" y="22991"/>
                </a:cubicBezTo>
                <a:close/>
                <a:moveTo>
                  <a:pt x="11744" y="20053"/>
                </a:moveTo>
                <a:cubicBezTo>
                  <a:pt x="11845" y="20053"/>
                  <a:pt x="11936" y="20123"/>
                  <a:pt x="12025" y="20292"/>
                </a:cubicBezTo>
                <a:cubicBezTo>
                  <a:pt x="12149" y="20527"/>
                  <a:pt x="12364" y="20660"/>
                  <a:pt x="12565" y="20827"/>
                </a:cubicBezTo>
                <a:cubicBezTo>
                  <a:pt x="13226" y="21373"/>
                  <a:pt x="13400" y="22107"/>
                  <a:pt x="12949" y="22820"/>
                </a:cubicBezTo>
                <a:cubicBezTo>
                  <a:pt x="11977" y="24360"/>
                  <a:pt x="11593" y="26096"/>
                  <a:pt x="11151" y="27818"/>
                </a:cubicBezTo>
                <a:cubicBezTo>
                  <a:pt x="11014" y="28347"/>
                  <a:pt x="11431" y="28834"/>
                  <a:pt x="11937" y="28834"/>
                </a:cubicBezTo>
                <a:cubicBezTo>
                  <a:pt x="12024" y="28834"/>
                  <a:pt x="12114" y="28820"/>
                  <a:pt x="12204" y="28789"/>
                </a:cubicBezTo>
                <a:cubicBezTo>
                  <a:pt x="13450" y="28361"/>
                  <a:pt x="14564" y="27714"/>
                  <a:pt x="15446" y="26704"/>
                </a:cubicBezTo>
                <a:cubicBezTo>
                  <a:pt x="15892" y="26194"/>
                  <a:pt x="16507" y="25862"/>
                  <a:pt x="16935" y="25315"/>
                </a:cubicBezTo>
                <a:cubicBezTo>
                  <a:pt x="16992" y="25241"/>
                  <a:pt x="17079" y="25213"/>
                  <a:pt x="17177" y="25213"/>
                </a:cubicBezTo>
                <a:cubicBezTo>
                  <a:pt x="17347" y="25213"/>
                  <a:pt x="17551" y="25295"/>
                  <a:pt x="17695" y="25354"/>
                </a:cubicBezTo>
                <a:cubicBezTo>
                  <a:pt x="18302" y="25596"/>
                  <a:pt x="18783" y="26066"/>
                  <a:pt x="19217" y="26524"/>
                </a:cubicBezTo>
                <a:cubicBezTo>
                  <a:pt x="19515" y="26838"/>
                  <a:pt x="19982" y="26853"/>
                  <a:pt x="20220" y="27309"/>
                </a:cubicBezTo>
                <a:cubicBezTo>
                  <a:pt x="20357" y="27572"/>
                  <a:pt x="20503" y="27681"/>
                  <a:pt x="20408" y="28031"/>
                </a:cubicBezTo>
                <a:cubicBezTo>
                  <a:pt x="20186" y="28846"/>
                  <a:pt x="20097" y="29699"/>
                  <a:pt x="19722" y="30472"/>
                </a:cubicBezTo>
                <a:cubicBezTo>
                  <a:pt x="19665" y="30592"/>
                  <a:pt x="19606" y="30732"/>
                  <a:pt x="19506" y="30808"/>
                </a:cubicBezTo>
                <a:cubicBezTo>
                  <a:pt x="18878" y="31284"/>
                  <a:pt x="18563" y="31971"/>
                  <a:pt x="18150" y="32611"/>
                </a:cubicBezTo>
                <a:cubicBezTo>
                  <a:pt x="17809" y="33140"/>
                  <a:pt x="17199" y="33530"/>
                  <a:pt x="16642" y="33874"/>
                </a:cubicBezTo>
                <a:cubicBezTo>
                  <a:pt x="16155" y="34171"/>
                  <a:pt x="15645" y="34428"/>
                  <a:pt x="15214" y="34807"/>
                </a:cubicBezTo>
                <a:cubicBezTo>
                  <a:pt x="14528" y="35409"/>
                  <a:pt x="13662" y="35650"/>
                  <a:pt x="12837" y="35932"/>
                </a:cubicBezTo>
                <a:cubicBezTo>
                  <a:pt x="12619" y="36006"/>
                  <a:pt x="12429" y="36041"/>
                  <a:pt x="12264" y="36041"/>
                </a:cubicBezTo>
                <a:cubicBezTo>
                  <a:pt x="11623" y="36041"/>
                  <a:pt x="11362" y="35518"/>
                  <a:pt x="11337" y="34750"/>
                </a:cubicBezTo>
                <a:cubicBezTo>
                  <a:pt x="11311" y="33869"/>
                  <a:pt x="11299" y="32992"/>
                  <a:pt x="11087" y="32135"/>
                </a:cubicBezTo>
                <a:cubicBezTo>
                  <a:pt x="10986" y="31721"/>
                  <a:pt x="11068" y="31172"/>
                  <a:pt x="10555" y="30977"/>
                </a:cubicBezTo>
                <a:cubicBezTo>
                  <a:pt x="10467" y="30944"/>
                  <a:pt x="10386" y="30929"/>
                  <a:pt x="10312" y="30929"/>
                </a:cubicBezTo>
                <a:cubicBezTo>
                  <a:pt x="9895" y="30929"/>
                  <a:pt x="9690" y="31401"/>
                  <a:pt x="9458" y="31640"/>
                </a:cubicBezTo>
                <a:cubicBezTo>
                  <a:pt x="8489" y="32639"/>
                  <a:pt x="7354" y="33483"/>
                  <a:pt x="6610" y="34698"/>
                </a:cubicBezTo>
                <a:cubicBezTo>
                  <a:pt x="6520" y="34843"/>
                  <a:pt x="6385" y="35137"/>
                  <a:pt x="6150" y="35137"/>
                </a:cubicBezTo>
                <a:cubicBezTo>
                  <a:pt x="6107" y="35137"/>
                  <a:pt x="6062" y="35127"/>
                  <a:pt x="6013" y="35106"/>
                </a:cubicBezTo>
                <a:cubicBezTo>
                  <a:pt x="5720" y="34978"/>
                  <a:pt x="5999" y="34659"/>
                  <a:pt x="5922" y="34459"/>
                </a:cubicBezTo>
                <a:cubicBezTo>
                  <a:pt x="5720" y="33927"/>
                  <a:pt x="5633" y="33388"/>
                  <a:pt x="5703" y="32822"/>
                </a:cubicBezTo>
                <a:cubicBezTo>
                  <a:pt x="5750" y="31702"/>
                  <a:pt x="5719" y="30562"/>
                  <a:pt x="5677" y="29459"/>
                </a:cubicBezTo>
                <a:cubicBezTo>
                  <a:pt x="5631" y="28249"/>
                  <a:pt x="6027" y="27177"/>
                  <a:pt x="6241" y="26076"/>
                </a:cubicBezTo>
                <a:cubicBezTo>
                  <a:pt x="6434" y="25080"/>
                  <a:pt x="6962" y="24102"/>
                  <a:pt x="7618" y="23196"/>
                </a:cubicBezTo>
                <a:cubicBezTo>
                  <a:pt x="8066" y="22577"/>
                  <a:pt x="8783" y="22233"/>
                  <a:pt x="9085" y="21524"/>
                </a:cubicBezTo>
                <a:cubicBezTo>
                  <a:pt x="9147" y="21376"/>
                  <a:pt x="9264" y="21281"/>
                  <a:pt x="9447" y="21249"/>
                </a:cubicBezTo>
                <a:cubicBezTo>
                  <a:pt x="10202" y="21113"/>
                  <a:pt x="10838" y="20726"/>
                  <a:pt x="11406" y="20233"/>
                </a:cubicBezTo>
                <a:cubicBezTo>
                  <a:pt x="11533" y="20122"/>
                  <a:pt x="11644" y="20053"/>
                  <a:pt x="11744" y="20053"/>
                </a:cubicBezTo>
                <a:close/>
                <a:moveTo>
                  <a:pt x="32040" y="2"/>
                </a:moveTo>
                <a:cubicBezTo>
                  <a:pt x="31900" y="2"/>
                  <a:pt x="31761" y="4"/>
                  <a:pt x="31621" y="10"/>
                </a:cubicBezTo>
                <a:cubicBezTo>
                  <a:pt x="30714" y="47"/>
                  <a:pt x="29706" y="0"/>
                  <a:pt x="28933" y="378"/>
                </a:cubicBezTo>
                <a:cubicBezTo>
                  <a:pt x="27911" y="879"/>
                  <a:pt x="26797" y="1116"/>
                  <a:pt x="25763" y="1474"/>
                </a:cubicBezTo>
                <a:cubicBezTo>
                  <a:pt x="24808" y="1803"/>
                  <a:pt x="23996" y="2359"/>
                  <a:pt x="23263" y="2860"/>
                </a:cubicBezTo>
                <a:cubicBezTo>
                  <a:pt x="22084" y="3664"/>
                  <a:pt x="20850" y="4453"/>
                  <a:pt x="19865" y="5604"/>
                </a:cubicBezTo>
                <a:cubicBezTo>
                  <a:pt x="18988" y="6632"/>
                  <a:pt x="17870" y="7530"/>
                  <a:pt x="17109" y="8628"/>
                </a:cubicBezTo>
                <a:cubicBezTo>
                  <a:pt x="16165" y="9986"/>
                  <a:pt x="14962" y="11201"/>
                  <a:pt x="14380" y="12808"/>
                </a:cubicBezTo>
                <a:cubicBezTo>
                  <a:pt x="14274" y="13101"/>
                  <a:pt x="14136" y="13254"/>
                  <a:pt x="13967" y="13254"/>
                </a:cubicBezTo>
                <a:cubicBezTo>
                  <a:pt x="13825" y="13254"/>
                  <a:pt x="13661" y="13146"/>
                  <a:pt x="13476" y="12921"/>
                </a:cubicBezTo>
                <a:cubicBezTo>
                  <a:pt x="12974" y="12310"/>
                  <a:pt x="12364" y="11892"/>
                  <a:pt x="11563" y="11635"/>
                </a:cubicBezTo>
                <a:cubicBezTo>
                  <a:pt x="11281" y="11545"/>
                  <a:pt x="11004" y="11517"/>
                  <a:pt x="10731" y="11517"/>
                </a:cubicBezTo>
                <a:cubicBezTo>
                  <a:pt x="10307" y="11517"/>
                  <a:pt x="9890" y="11583"/>
                  <a:pt x="9473" y="11583"/>
                </a:cubicBezTo>
                <a:cubicBezTo>
                  <a:pt x="9347" y="11583"/>
                  <a:pt x="9221" y="11577"/>
                  <a:pt x="9094" y="11562"/>
                </a:cubicBezTo>
                <a:cubicBezTo>
                  <a:pt x="9002" y="11550"/>
                  <a:pt x="8912" y="11545"/>
                  <a:pt x="8823" y="11545"/>
                </a:cubicBezTo>
                <a:cubicBezTo>
                  <a:pt x="8065" y="11545"/>
                  <a:pt x="7422" y="11930"/>
                  <a:pt x="6779" y="12263"/>
                </a:cubicBezTo>
                <a:cubicBezTo>
                  <a:pt x="5803" y="12772"/>
                  <a:pt x="5020" y="13483"/>
                  <a:pt x="4337" y="14401"/>
                </a:cubicBezTo>
                <a:cubicBezTo>
                  <a:pt x="3586" y="15413"/>
                  <a:pt x="2778" y="16395"/>
                  <a:pt x="2058" y="17431"/>
                </a:cubicBezTo>
                <a:cubicBezTo>
                  <a:pt x="1357" y="18444"/>
                  <a:pt x="773" y="19568"/>
                  <a:pt x="442" y="20746"/>
                </a:cubicBezTo>
                <a:cubicBezTo>
                  <a:pt x="286" y="21300"/>
                  <a:pt x="0" y="21919"/>
                  <a:pt x="167" y="22575"/>
                </a:cubicBezTo>
                <a:cubicBezTo>
                  <a:pt x="239" y="22858"/>
                  <a:pt x="390" y="23056"/>
                  <a:pt x="561" y="23056"/>
                </a:cubicBezTo>
                <a:cubicBezTo>
                  <a:pt x="641" y="23056"/>
                  <a:pt x="726" y="23012"/>
                  <a:pt x="809" y="22913"/>
                </a:cubicBezTo>
                <a:cubicBezTo>
                  <a:pt x="1738" y="21795"/>
                  <a:pt x="2915" y="20944"/>
                  <a:pt x="3902" y="19908"/>
                </a:cubicBezTo>
                <a:cubicBezTo>
                  <a:pt x="4664" y="19108"/>
                  <a:pt x="5832" y="19116"/>
                  <a:pt x="6499" y="18271"/>
                </a:cubicBezTo>
                <a:cubicBezTo>
                  <a:pt x="6717" y="18363"/>
                  <a:pt x="6931" y="18399"/>
                  <a:pt x="7142" y="18399"/>
                </a:cubicBezTo>
                <a:cubicBezTo>
                  <a:pt x="7640" y="18399"/>
                  <a:pt x="8119" y="18195"/>
                  <a:pt x="8584" y="18046"/>
                </a:cubicBezTo>
                <a:cubicBezTo>
                  <a:pt x="8717" y="18003"/>
                  <a:pt x="8843" y="17984"/>
                  <a:pt x="8963" y="17984"/>
                </a:cubicBezTo>
                <a:cubicBezTo>
                  <a:pt x="9555" y="17984"/>
                  <a:pt x="10010" y="18429"/>
                  <a:pt x="10569" y="18523"/>
                </a:cubicBezTo>
                <a:cubicBezTo>
                  <a:pt x="10961" y="18590"/>
                  <a:pt x="10711" y="19136"/>
                  <a:pt x="10751" y="19461"/>
                </a:cubicBezTo>
                <a:cubicBezTo>
                  <a:pt x="10775" y="19658"/>
                  <a:pt x="10719" y="19715"/>
                  <a:pt x="10638" y="19715"/>
                </a:cubicBezTo>
                <a:cubicBezTo>
                  <a:pt x="10527" y="19715"/>
                  <a:pt x="10371" y="19607"/>
                  <a:pt x="10317" y="19607"/>
                </a:cubicBezTo>
                <a:cubicBezTo>
                  <a:pt x="10316" y="19607"/>
                  <a:pt x="10316" y="19607"/>
                  <a:pt x="10315" y="19607"/>
                </a:cubicBezTo>
                <a:cubicBezTo>
                  <a:pt x="9236" y="19649"/>
                  <a:pt x="8464" y="20324"/>
                  <a:pt x="7803" y="20997"/>
                </a:cubicBezTo>
                <a:cubicBezTo>
                  <a:pt x="6725" y="22092"/>
                  <a:pt x="5818" y="23330"/>
                  <a:pt x="5341" y="24861"/>
                </a:cubicBezTo>
                <a:cubicBezTo>
                  <a:pt x="4882" y="26337"/>
                  <a:pt x="4466" y="27799"/>
                  <a:pt x="4479" y="29358"/>
                </a:cubicBezTo>
                <a:cubicBezTo>
                  <a:pt x="4488" y="30369"/>
                  <a:pt x="4393" y="31393"/>
                  <a:pt x="4522" y="32388"/>
                </a:cubicBezTo>
                <a:cubicBezTo>
                  <a:pt x="4616" y="33094"/>
                  <a:pt x="4446" y="33815"/>
                  <a:pt x="4664" y="34495"/>
                </a:cubicBezTo>
                <a:cubicBezTo>
                  <a:pt x="4838" y="35041"/>
                  <a:pt x="4970" y="35594"/>
                  <a:pt x="4966" y="36162"/>
                </a:cubicBezTo>
                <a:cubicBezTo>
                  <a:pt x="4961" y="36725"/>
                  <a:pt x="5527" y="36898"/>
                  <a:pt x="5703" y="37337"/>
                </a:cubicBezTo>
                <a:cubicBezTo>
                  <a:pt x="5716" y="37368"/>
                  <a:pt x="5736" y="37383"/>
                  <a:pt x="5762" y="37383"/>
                </a:cubicBezTo>
                <a:cubicBezTo>
                  <a:pt x="5818" y="37383"/>
                  <a:pt x="5898" y="37308"/>
                  <a:pt x="5971" y="37181"/>
                </a:cubicBezTo>
                <a:cubicBezTo>
                  <a:pt x="6184" y="36809"/>
                  <a:pt x="6251" y="36350"/>
                  <a:pt x="6619" y="36055"/>
                </a:cubicBezTo>
                <a:cubicBezTo>
                  <a:pt x="7766" y="35140"/>
                  <a:pt x="8670" y="33998"/>
                  <a:pt x="9556" y="32846"/>
                </a:cubicBezTo>
                <a:cubicBezTo>
                  <a:pt x="9675" y="32689"/>
                  <a:pt x="9817" y="32627"/>
                  <a:pt x="9960" y="32627"/>
                </a:cubicBezTo>
                <a:cubicBezTo>
                  <a:pt x="10010" y="32627"/>
                  <a:pt x="10059" y="32634"/>
                  <a:pt x="10109" y="32648"/>
                </a:cubicBezTo>
                <a:cubicBezTo>
                  <a:pt x="10325" y="32707"/>
                  <a:pt x="10161" y="32903"/>
                  <a:pt x="10172" y="33043"/>
                </a:cubicBezTo>
                <a:cubicBezTo>
                  <a:pt x="10244" y="33977"/>
                  <a:pt x="10451" y="34896"/>
                  <a:pt x="10421" y="35840"/>
                </a:cubicBezTo>
                <a:cubicBezTo>
                  <a:pt x="10410" y="36187"/>
                  <a:pt x="10583" y="36439"/>
                  <a:pt x="10854" y="36674"/>
                </a:cubicBezTo>
                <a:cubicBezTo>
                  <a:pt x="11150" y="36931"/>
                  <a:pt x="11698" y="37069"/>
                  <a:pt x="12237" y="37069"/>
                </a:cubicBezTo>
                <a:cubicBezTo>
                  <a:pt x="12684" y="37069"/>
                  <a:pt x="13126" y="36974"/>
                  <a:pt x="13413" y="36772"/>
                </a:cubicBezTo>
                <a:cubicBezTo>
                  <a:pt x="13509" y="36705"/>
                  <a:pt x="13642" y="36648"/>
                  <a:pt x="13757" y="36648"/>
                </a:cubicBezTo>
                <a:cubicBezTo>
                  <a:pt x="13767" y="36648"/>
                  <a:pt x="13776" y="36648"/>
                  <a:pt x="13786" y="36649"/>
                </a:cubicBezTo>
                <a:cubicBezTo>
                  <a:pt x="13847" y="36655"/>
                  <a:pt x="13906" y="36658"/>
                  <a:pt x="13964" y="36658"/>
                </a:cubicBezTo>
                <a:cubicBezTo>
                  <a:pt x="14649" y="36658"/>
                  <a:pt x="15164" y="36253"/>
                  <a:pt x="15689" y="35871"/>
                </a:cubicBezTo>
                <a:cubicBezTo>
                  <a:pt x="15839" y="35762"/>
                  <a:pt x="15962" y="35549"/>
                  <a:pt x="16118" y="35527"/>
                </a:cubicBezTo>
                <a:cubicBezTo>
                  <a:pt x="17124" y="35384"/>
                  <a:pt x="17743" y="34627"/>
                  <a:pt x="18495" y="34082"/>
                </a:cubicBezTo>
                <a:cubicBezTo>
                  <a:pt x="18946" y="33756"/>
                  <a:pt x="19164" y="33245"/>
                  <a:pt x="19486" y="32816"/>
                </a:cubicBezTo>
                <a:cubicBezTo>
                  <a:pt x="19956" y="32191"/>
                  <a:pt x="20410" y="31586"/>
                  <a:pt x="20774" y="30876"/>
                </a:cubicBezTo>
                <a:cubicBezTo>
                  <a:pt x="21172" y="30103"/>
                  <a:pt x="21468" y="29303"/>
                  <a:pt x="21897" y="28504"/>
                </a:cubicBezTo>
                <a:cubicBezTo>
                  <a:pt x="22096" y="29260"/>
                  <a:pt x="22373" y="30008"/>
                  <a:pt x="22460" y="30777"/>
                </a:cubicBezTo>
                <a:cubicBezTo>
                  <a:pt x="22505" y="31180"/>
                  <a:pt x="23109" y="31278"/>
                  <a:pt x="22869" y="31724"/>
                </a:cubicBezTo>
                <a:cubicBezTo>
                  <a:pt x="22597" y="32236"/>
                  <a:pt x="22770" y="32720"/>
                  <a:pt x="22827" y="33241"/>
                </a:cubicBezTo>
                <a:cubicBezTo>
                  <a:pt x="22858" y="33519"/>
                  <a:pt x="23109" y="33791"/>
                  <a:pt x="22983" y="34026"/>
                </a:cubicBezTo>
                <a:cubicBezTo>
                  <a:pt x="22432" y="35056"/>
                  <a:pt x="22301" y="36321"/>
                  <a:pt x="21203" y="37057"/>
                </a:cubicBezTo>
                <a:cubicBezTo>
                  <a:pt x="20850" y="37293"/>
                  <a:pt x="20649" y="37864"/>
                  <a:pt x="20906" y="38256"/>
                </a:cubicBezTo>
                <a:cubicBezTo>
                  <a:pt x="21025" y="38438"/>
                  <a:pt x="21183" y="38504"/>
                  <a:pt x="21355" y="38504"/>
                </a:cubicBezTo>
                <a:cubicBezTo>
                  <a:pt x="21587" y="38504"/>
                  <a:pt x="21843" y="38383"/>
                  <a:pt x="22059" y="38267"/>
                </a:cubicBezTo>
                <a:cubicBezTo>
                  <a:pt x="22241" y="38169"/>
                  <a:pt x="22407" y="38054"/>
                  <a:pt x="22603" y="37964"/>
                </a:cubicBezTo>
                <a:cubicBezTo>
                  <a:pt x="23383" y="37610"/>
                  <a:pt x="24150" y="37046"/>
                  <a:pt x="24643" y="36484"/>
                </a:cubicBezTo>
                <a:cubicBezTo>
                  <a:pt x="25358" y="35664"/>
                  <a:pt x="26702" y="35445"/>
                  <a:pt x="26905" y="34165"/>
                </a:cubicBezTo>
                <a:cubicBezTo>
                  <a:pt x="27813" y="34068"/>
                  <a:pt x="27895" y="33200"/>
                  <a:pt x="28179" y="32626"/>
                </a:cubicBezTo>
                <a:cubicBezTo>
                  <a:pt x="28340" y="32298"/>
                  <a:pt x="28804" y="32385"/>
                  <a:pt x="28683" y="32286"/>
                </a:cubicBezTo>
                <a:cubicBezTo>
                  <a:pt x="28303" y="31973"/>
                  <a:pt x="28882" y="31764"/>
                  <a:pt x="28692" y="31525"/>
                </a:cubicBezTo>
                <a:cubicBezTo>
                  <a:pt x="29151" y="31377"/>
                  <a:pt x="28437" y="30870"/>
                  <a:pt x="28925" y="30744"/>
                </a:cubicBezTo>
                <a:cubicBezTo>
                  <a:pt x="29375" y="30626"/>
                  <a:pt x="29670" y="30486"/>
                  <a:pt x="29313" y="29947"/>
                </a:cubicBezTo>
                <a:cubicBezTo>
                  <a:pt x="29277" y="29893"/>
                  <a:pt x="29012" y="29361"/>
                  <a:pt x="29437" y="29216"/>
                </a:cubicBezTo>
                <a:cubicBezTo>
                  <a:pt x="29758" y="29106"/>
                  <a:pt x="29818" y="29092"/>
                  <a:pt x="29772" y="28826"/>
                </a:cubicBezTo>
                <a:cubicBezTo>
                  <a:pt x="29737" y="28631"/>
                  <a:pt x="29641" y="28434"/>
                  <a:pt x="29661" y="28247"/>
                </a:cubicBezTo>
                <a:cubicBezTo>
                  <a:pt x="29748" y="27371"/>
                  <a:pt x="29966" y="26567"/>
                  <a:pt x="29565" y="25631"/>
                </a:cubicBezTo>
                <a:cubicBezTo>
                  <a:pt x="29129" y="24610"/>
                  <a:pt x="28678" y="23636"/>
                  <a:pt x="28032" y="22736"/>
                </a:cubicBezTo>
                <a:cubicBezTo>
                  <a:pt x="27689" y="22253"/>
                  <a:pt x="27119" y="21721"/>
                  <a:pt x="27796" y="21095"/>
                </a:cubicBezTo>
                <a:cubicBezTo>
                  <a:pt x="28188" y="20730"/>
                  <a:pt x="28546" y="20385"/>
                  <a:pt x="28781" y="19875"/>
                </a:cubicBezTo>
                <a:cubicBezTo>
                  <a:pt x="29179" y="19013"/>
                  <a:pt x="30019" y="18417"/>
                  <a:pt x="30475" y="17640"/>
                </a:cubicBezTo>
                <a:cubicBezTo>
                  <a:pt x="31508" y="15879"/>
                  <a:pt x="32660" y="14188"/>
                  <a:pt x="33479" y="12284"/>
                </a:cubicBezTo>
                <a:cubicBezTo>
                  <a:pt x="34252" y="10481"/>
                  <a:pt x="34883" y="8642"/>
                  <a:pt x="35162" y="6738"/>
                </a:cubicBezTo>
                <a:cubicBezTo>
                  <a:pt x="35457" y="4720"/>
                  <a:pt x="35574" y="2651"/>
                  <a:pt x="35068" y="613"/>
                </a:cubicBezTo>
                <a:cubicBezTo>
                  <a:pt x="34970" y="218"/>
                  <a:pt x="34788" y="102"/>
                  <a:pt x="34415" y="94"/>
                </a:cubicBezTo>
                <a:cubicBezTo>
                  <a:pt x="33623" y="79"/>
                  <a:pt x="32830" y="2"/>
                  <a:pt x="32040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314"/>
          <p:cNvSpPr txBox="1"/>
          <p:nvPr/>
        </p:nvSpPr>
        <p:spPr>
          <a:xfrm>
            <a:off x="600650" y="2195454"/>
            <a:ext cx="14343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ermanent Marker"/>
                <a:ea typeface="Permanent Marker"/>
                <a:cs typeface="Permanent Marker"/>
                <a:sym typeface="Permanent Marker"/>
              </a:rPr>
              <a:t>AsyncPipe</a:t>
            </a:r>
            <a:endParaRPr sz="20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154" name="Google Shape;2154;p314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@lucianomurruni</a:t>
            </a:r>
            <a:endParaRPr sz="1000"/>
          </a:p>
        </p:txBody>
      </p:sp>
      <p:grpSp>
        <p:nvGrpSpPr>
          <p:cNvPr id="2155" name="Google Shape;2155;p314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156" name="Google Shape;2156;p31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31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p315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Resources</a:t>
            </a:r>
            <a:endParaRPr/>
          </a:p>
        </p:txBody>
      </p:sp>
      <p:sp>
        <p:nvSpPr>
          <p:cNvPr id="2163" name="Google Shape;2163;p315"/>
          <p:cNvSpPr txBox="1"/>
          <p:nvPr>
            <p:ph idx="3" type="body"/>
          </p:nvPr>
        </p:nvSpPr>
        <p:spPr>
          <a:xfrm>
            <a:off x="600650" y="2168700"/>
            <a:ext cx="8078700" cy="2255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Impure vs Pure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https://indepth.dev/posts/1061/the-essential-difference-between-pure-and-impure-pipes-in-angular-and-why-that-matters</a:t>
            </a:r>
            <a:endParaRPr sz="1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https://indepth.dev/posts/1447/how-pure-and-impure-pipes-work-in-angular-ivy</a:t>
            </a:r>
            <a:endParaRPr sz="1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Angular Custom Pipes repository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5"/>
              </a:rPr>
              <a:t>https://github.com/a8m/ng-pipes</a:t>
            </a:r>
            <a:endParaRPr sz="1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64" name="Google Shape;2164;p315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@lucianomurruni</a:t>
            </a:r>
            <a:endParaRPr sz="1000"/>
          </a:p>
        </p:txBody>
      </p:sp>
      <p:grpSp>
        <p:nvGrpSpPr>
          <p:cNvPr id="2165" name="Google Shape;2165;p315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166" name="Google Shape;2166;p315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15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16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@lucianomurruni</a:t>
            </a:r>
            <a:endParaRPr sz="1000"/>
          </a:p>
        </p:txBody>
      </p:sp>
      <p:grpSp>
        <p:nvGrpSpPr>
          <p:cNvPr id="2173" name="Google Shape;2173;p316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174" name="Google Shape;2174;p316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16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6" name="Google Shape;2176;p316"/>
          <p:cNvSpPr txBox="1"/>
          <p:nvPr>
            <p:ph type="title"/>
          </p:nvPr>
        </p:nvSpPr>
        <p:spPr>
          <a:xfrm>
            <a:off x="3441775" y="2700000"/>
            <a:ext cx="2725800" cy="5931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grpSp>
        <p:nvGrpSpPr>
          <p:cNvPr id="2177" name="Google Shape;2177;p316"/>
          <p:cNvGrpSpPr/>
          <p:nvPr/>
        </p:nvGrpSpPr>
        <p:grpSpPr>
          <a:xfrm>
            <a:off x="3583184" y="2776683"/>
            <a:ext cx="332012" cy="355454"/>
            <a:chOff x="7055134" y="2919170"/>
            <a:chExt cx="290321" cy="310820"/>
          </a:xfrm>
        </p:grpSpPr>
        <p:sp>
          <p:nvSpPr>
            <p:cNvPr id="2178" name="Google Shape;2178;p316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16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16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16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16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16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16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16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16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16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16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16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16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16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17"/>
          <p:cNvSpPr txBox="1"/>
          <p:nvPr>
            <p:ph type="title"/>
          </p:nvPr>
        </p:nvSpPr>
        <p:spPr>
          <a:xfrm>
            <a:off x="3441775" y="2700000"/>
            <a:ext cx="2725800" cy="5931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r>
              <a:rPr lang="en"/>
              <a:t>!</a:t>
            </a:r>
            <a:endParaRPr/>
          </a:p>
        </p:txBody>
      </p:sp>
      <p:sp>
        <p:nvSpPr>
          <p:cNvPr id="2197" name="Google Shape;2197;p317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@lucianomurruni</a:t>
            </a:r>
            <a:endParaRPr sz="1000"/>
          </a:p>
        </p:txBody>
      </p:sp>
      <p:grpSp>
        <p:nvGrpSpPr>
          <p:cNvPr id="2198" name="Google Shape;2198;p317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199" name="Google Shape;2199;p317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17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1" name="Google Shape;2201;p317"/>
          <p:cNvGrpSpPr/>
          <p:nvPr/>
        </p:nvGrpSpPr>
        <p:grpSpPr>
          <a:xfrm>
            <a:off x="6795653" y="3733192"/>
            <a:ext cx="1637968" cy="154942"/>
            <a:chOff x="238125" y="2506075"/>
            <a:chExt cx="7115411" cy="673075"/>
          </a:xfrm>
        </p:grpSpPr>
        <p:sp>
          <p:nvSpPr>
            <p:cNvPr id="2202" name="Google Shape;2202;p317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17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17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17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17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7" name="Google Shape;2207;p317"/>
          <p:cNvSpPr txBox="1"/>
          <p:nvPr/>
        </p:nvSpPr>
        <p:spPr>
          <a:xfrm>
            <a:off x="6795650" y="3916079"/>
            <a:ext cx="14343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ermanent Marker"/>
                <a:ea typeface="Permanent Marker"/>
                <a:cs typeface="Permanent Marker"/>
                <a:sym typeface="Permanent Marker"/>
              </a:rPr>
              <a:t>Next...</a:t>
            </a:r>
            <a:endParaRPr sz="20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4" name="Google Shape;1784;p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9950" y="2222075"/>
            <a:ext cx="427725" cy="42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5" name="Google Shape;1785;p3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9950" y="2843547"/>
            <a:ext cx="427725" cy="427703"/>
          </a:xfrm>
          <a:prstGeom prst="rect">
            <a:avLst/>
          </a:prstGeom>
          <a:noFill/>
          <a:ln>
            <a:noFill/>
          </a:ln>
        </p:spPr>
      </p:pic>
      <p:sp>
        <p:nvSpPr>
          <p:cNvPr id="1786" name="Google Shape;1786;p300"/>
          <p:cNvSpPr txBox="1"/>
          <p:nvPr/>
        </p:nvSpPr>
        <p:spPr>
          <a:xfrm>
            <a:off x="2069625" y="2175375"/>
            <a:ext cx="49239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/>
              </a:rPr>
              <a:t>fb.me/angularRome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7" name="Google Shape;1787;p300"/>
          <p:cNvSpPr txBox="1"/>
          <p:nvPr/>
        </p:nvSpPr>
        <p:spPr>
          <a:xfrm>
            <a:off x="2069625" y="2811770"/>
            <a:ext cx="49239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/>
              </a:rPr>
              <a:t>@AngularRome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88" name="Google Shape;1788;p3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69925" y="3459499"/>
            <a:ext cx="427725" cy="42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9" name="Google Shape;1789;p300"/>
          <p:cNvSpPr txBox="1"/>
          <p:nvPr/>
        </p:nvSpPr>
        <p:spPr>
          <a:xfrm>
            <a:off x="2069650" y="3418439"/>
            <a:ext cx="49239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8"/>
              </a:rPr>
              <a:t>bit.ly/angularRomaSlack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0" name="Google Shape;1790;p300"/>
          <p:cNvSpPr txBox="1"/>
          <p:nvPr/>
        </p:nvSpPr>
        <p:spPr>
          <a:xfrm>
            <a:off x="6974200" y="4672875"/>
            <a:ext cx="1953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@angularrome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91" name="Google Shape;1791;p3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Follow us</a:t>
            </a:r>
            <a:r>
              <a:rPr lang="en" sz="36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!</a:t>
            </a:r>
            <a:endParaRPr sz="360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92" name="Google Shape;1792;p300"/>
          <p:cNvSpPr txBox="1"/>
          <p:nvPr/>
        </p:nvSpPr>
        <p:spPr>
          <a:xfrm>
            <a:off x="2016796" y="1520400"/>
            <a:ext cx="58191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oboto"/>
                <a:ea typeface="Roboto"/>
                <a:cs typeface="Roboto"/>
                <a:sym typeface="Roboto"/>
              </a:rPr>
              <a:t>linkedin.com/company/angular-rome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93" name="Google Shape;1793;p300"/>
          <p:cNvPicPr preferRelativeResize="0"/>
          <p:nvPr/>
        </p:nvPicPr>
        <p:blipFill rotWithShape="1">
          <a:blip r:embed="rId9">
            <a:alphaModFix/>
          </a:blip>
          <a:srcRect b="0" l="13673" r="14887" t="0"/>
          <a:stretch/>
        </p:blipFill>
        <p:spPr>
          <a:xfrm>
            <a:off x="1505050" y="1594871"/>
            <a:ext cx="581050" cy="427729"/>
          </a:xfrm>
          <a:prstGeom prst="rect">
            <a:avLst/>
          </a:prstGeom>
          <a:noFill/>
          <a:ln>
            <a:noFill/>
          </a:ln>
        </p:spPr>
      </p:pic>
      <p:sp>
        <p:nvSpPr>
          <p:cNvPr id="1794" name="Google Shape;1794;p300"/>
          <p:cNvSpPr txBox="1"/>
          <p:nvPr/>
        </p:nvSpPr>
        <p:spPr>
          <a:xfrm>
            <a:off x="2086100" y="400255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oboto"/>
                <a:ea typeface="Roboto"/>
                <a:cs typeface="Roboto"/>
                <a:sym typeface="Roboto"/>
              </a:rPr>
              <a:t>https://bit.ly/3ncuoaP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95" name="Google Shape;1795;p30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549253" y="4002550"/>
            <a:ext cx="492622" cy="4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318"/>
          <p:cNvSpPr/>
          <p:nvPr/>
        </p:nvSpPr>
        <p:spPr>
          <a:xfrm rot="10800000">
            <a:off x="2979795" y="74595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13" name="Google Shape;2213;p318"/>
          <p:cNvSpPr/>
          <p:nvPr/>
        </p:nvSpPr>
        <p:spPr>
          <a:xfrm rot="10800000">
            <a:off x="2652025" y="74595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14" name="Google Shape;2214;p318"/>
          <p:cNvSpPr/>
          <p:nvPr/>
        </p:nvSpPr>
        <p:spPr>
          <a:xfrm>
            <a:off x="-6412" y="74595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5" name="Google Shape;2215;p318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Giorgio Galassi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6" name="Google Shape;2216;p318"/>
          <p:cNvSpPr txBox="1"/>
          <p:nvPr>
            <p:ph idx="1" type="body"/>
          </p:nvPr>
        </p:nvSpPr>
        <p:spPr>
          <a:xfrm>
            <a:off x="302476" y="2299671"/>
            <a:ext cx="3399900" cy="4017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Senior </a:t>
            </a:r>
            <a:r>
              <a:rPr lang="en"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Frontend</a:t>
            </a:r>
            <a:r>
              <a:rPr lang="en"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Developer</a:t>
            </a:r>
            <a:endParaRPr b="1"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7" name="Google Shape;2217;p318"/>
          <p:cNvSpPr txBox="1"/>
          <p:nvPr/>
        </p:nvSpPr>
        <p:spPr>
          <a:xfrm>
            <a:off x="514125" y="4465863"/>
            <a:ext cx="297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it.linkedin.com/in/giorgiogalassi </a:t>
            </a:r>
            <a:endParaRPr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8" name="Google Shape;2218;p318"/>
          <p:cNvSpPr txBox="1"/>
          <p:nvPr/>
        </p:nvSpPr>
        <p:spPr>
          <a:xfrm>
            <a:off x="504475" y="3294916"/>
            <a:ext cx="297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ged.galassi@gmail.com</a:t>
            </a:r>
            <a:endParaRPr sz="1800">
              <a:solidFill>
                <a:schemeClr val="accent6"/>
              </a:solidFill>
            </a:endParaRPr>
          </a:p>
        </p:txBody>
      </p:sp>
      <p:sp>
        <p:nvSpPr>
          <p:cNvPr id="2219" name="Google Shape;2219;p318"/>
          <p:cNvSpPr txBox="1"/>
          <p:nvPr/>
        </p:nvSpPr>
        <p:spPr>
          <a:xfrm>
            <a:off x="514125" y="4075547"/>
            <a:ext cx="297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https://github.com/giorgiogalassi</a:t>
            </a:r>
            <a:endParaRPr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20" name="Google Shape;2220;p318"/>
          <p:cNvGrpSpPr/>
          <p:nvPr/>
        </p:nvGrpSpPr>
        <p:grpSpPr>
          <a:xfrm>
            <a:off x="244755" y="4533414"/>
            <a:ext cx="265390" cy="265097"/>
            <a:chOff x="3752358" y="3817349"/>
            <a:chExt cx="346056" cy="345674"/>
          </a:xfrm>
        </p:grpSpPr>
        <p:sp>
          <p:nvSpPr>
            <p:cNvPr id="2221" name="Google Shape;2221;p318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18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18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18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25" name="Google Shape;2225;p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75" y="1548796"/>
            <a:ext cx="1350864" cy="6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6" name="Google Shape;2226;p3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2975" y="4330500"/>
            <a:ext cx="795800" cy="79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27" name="Google Shape;2227;p318"/>
          <p:cNvGrpSpPr/>
          <p:nvPr/>
        </p:nvGrpSpPr>
        <p:grpSpPr>
          <a:xfrm>
            <a:off x="254402" y="3362458"/>
            <a:ext cx="246095" cy="265116"/>
            <a:chOff x="6896644" y="3216007"/>
            <a:chExt cx="322917" cy="347876"/>
          </a:xfrm>
        </p:grpSpPr>
        <p:sp>
          <p:nvSpPr>
            <p:cNvPr id="2228" name="Google Shape;2228;p31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1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1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1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1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1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1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35" name="Google Shape;2235;p3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0500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6" name="Google Shape;2236;p3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0290" y="4138487"/>
            <a:ext cx="274320" cy="274320"/>
          </a:xfrm>
          <a:prstGeom prst="rect">
            <a:avLst/>
          </a:prstGeom>
          <a:noFill/>
          <a:ln>
            <a:noFill/>
          </a:ln>
        </p:spPr>
      </p:pic>
      <p:sp>
        <p:nvSpPr>
          <p:cNvPr id="2237" name="Google Shape;2237;p318"/>
          <p:cNvSpPr txBox="1"/>
          <p:nvPr/>
        </p:nvSpPr>
        <p:spPr>
          <a:xfrm>
            <a:off x="490850" y="3685231"/>
            <a:ext cx="326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https://medium.com/@giorgio.galassi</a:t>
            </a:r>
            <a:endParaRPr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38" name="Google Shape;2238;p3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0290" y="3748171"/>
            <a:ext cx="274320" cy="274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242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319"/>
          <p:cNvSpPr/>
          <p:nvPr/>
        </p:nvSpPr>
        <p:spPr>
          <a:xfrm>
            <a:off x="4556325" y="3833575"/>
            <a:ext cx="45876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4" name="Google Shape;2244;p319"/>
          <p:cNvSpPr/>
          <p:nvPr/>
        </p:nvSpPr>
        <p:spPr>
          <a:xfrm rot="10800000">
            <a:off x="3721750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5" name="Google Shape;2245;p319"/>
          <p:cNvSpPr/>
          <p:nvPr/>
        </p:nvSpPr>
        <p:spPr>
          <a:xfrm rot="10800000">
            <a:off x="3384050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6" name="Google Shape;2246;p319"/>
          <p:cNvSpPr/>
          <p:nvPr/>
        </p:nvSpPr>
        <p:spPr>
          <a:xfrm rot="10800000">
            <a:off x="2646250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7" name="Google Shape;2247;p319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8" name="Google Shape;2248;p319"/>
          <p:cNvSpPr txBox="1"/>
          <p:nvPr>
            <p:ph type="title"/>
          </p:nvPr>
        </p:nvSpPr>
        <p:spPr>
          <a:xfrm>
            <a:off x="456750" y="127700"/>
            <a:ext cx="52080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Angular Directives - Overview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9" name="Google Shape;2249;p319"/>
          <p:cNvSpPr txBox="1"/>
          <p:nvPr/>
        </p:nvSpPr>
        <p:spPr>
          <a:xfrm>
            <a:off x="365875" y="1841603"/>
            <a:ext cx="4587600" cy="24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 direttive sono </a:t>
            </a:r>
            <a:r>
              <a:rPr b="1" i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classi 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che aggiungono nuovi 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comportamenti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agli elementi che compongono un’applicazione </a:t>
            </a:r>
            <a:r>
              <a:rPr b="1" i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Angular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 esistono tre diversi tipi: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b="1" i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Componenti,</a:t>
            </a:r>
            <a:endParaRPr b="1" i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b="1" i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Direttive di Attributo,</a:t>
            </a:r>
            <a:endParaRPr b="1" i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b="1" i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Direttive Strutturali</a:t>
            </a:r>
            <a:endParaRPr b="1" i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50" name="Google Shape;2250;p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3350" y="1563378"/>
            <a:ext cx="3824775" cy="29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1" name="Google Shape;2251;p319"/>
          <p:cNvSpPr/>
          <p:nvPr/>
        </p:nvSpPr>
        <p:spPr>
          <a:xfrm>
            <a:off x="3304150" y="3833575"/>
            <a:ext cx="888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2" name="Google Shape;2252;p319"/>
          <p:cNvSpPr/>
          <p:nvPr/>
        </p:nvSpPr>
        <p:spPr>
          <a:xfrm>
            <a:off x="3472950" y="3833575"/>
            <a:ext cx="2577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3" name="Google Shape;2253;p319"/>
          <p:cNvSpPr/>
          <p:nvPr/>
        </p:nvSpPr>
        <p:spPr>
          <a:xfrm>
            <a:off x="3810550" y="3833575"/>
            <a:ext cx="6579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257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p320"/>
          <p:cNvSpPr/>
          <p:nvPr/>
        </p:nvSpPr>
        <p:spPr>
          <a:xfrm>
            <a:off x="0" y="3292275"/>
            <a:ext cx="838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59" name="Google Shape;2259;p320"/>
          <p:cNvSpPr/>
          <p:nvPr/>
        </p:nvSpPr>
        <p:spPr>
          <a:xfrm>
            <a:off x="2336200" y="2078625"/>
            <a:ext cx="4428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60" name="Google Shape;2260;p320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61" name="Google Shape;2261;p320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62" name="Google Shape;2262;p320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63" name="Google Shape;2263;p320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64" name="Google Shape;2264;p320"/>
          <p:cNvSpPr txBox="1"/>
          <p:nvPr>
            <p:ph type="title"/>
          </p:nvPr>
        </p:nvSpPr>
        <p:spPr>
          <a:xfrm>
            <a:off x="456750" y="127700"/>
            <a:ext cx="52080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Argomenti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5" name="Google Shape;2265;p320"/>
          <p:cNvSpPr/>
          <p:nvPr/>
        </p:nvSpPr>
        <p:spPr>
          <a:xfrm>
            <a:off x="862463" y="1381224"/>
            <a:ext cx="1371600" cy="137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6" name="Google Shape;2266;p320"/>
          <p:cNvSpPr/>
          <p:nvPr/>
        </p:nvSpPr>
        <p:spPr>
          <a:xfrm>
            <a:off x="4090771" y="3082070"/>
            <a:ext cx="1371600" cy="1371600"/>
          </a:xfrm>
          <a:prstGeom prst="rect">
            <a:avLst/>
          </a:prstGeom>
          <a:solidFill>
            <a:srgbClr val="607D8B"/>
          </a:solidFill>
          <a:ln cap="flat" cmpd="sng" w="952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7" name="Google Shape;2267;p320"/>
          <p:cNvSpPr txBox="1"/>
          <p:nvPr/>
        </p:nvSpPr>
        <p:spPr>
          <a:xfrm>
            <a:off x="2337650" y="1789974"/>
            <a:ext cx="2266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Componenti</a:t>
            </a:r>
            <a:endParaRPr sz="24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8" name="Google Shape;2268;p320"/>
          <p:cNvSpPr txBox="1"/>
          <p:nvPr/>
        </p:nvSpPr>
        <p:spPr>
          <a:xfrm>
            <a:off x="5566000" y="3306170"/>
            <a:ext cx="2266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Direttive Strutturali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9" name="Google Shape;2269;p320"/>
          <p:cNvSpPr txBox="1"/>
          <p:nvPr/>
        </p:nvSpPr>
        <p:spPr>
          <a:xfrm>
            <a:off x="4451541" y="1574987"/>
            <a:ext cx="2315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Direttive Attributo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0" name="Google Shape;2270;p320"/>
          <p:cNvSpPr/>
          <p:nvPr/>
        </p:nvSpPr>
        <p:spPr>
          <a:xfrm>
            <a:off x="0" y="1558850"/>
            <a:ext cx="759000" cy="41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1" name="Google Shape;2271;p320"/>
          <p:cNvSpPr/>
          <p:nvPr/>
        </p:nvSpPr>
        <p:spPr>
          <a:xfrm>
            <a:off x="357475" y="2078625"/>
            <a:ext cx="401400" cy="41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2" name="Google Shape;2272;p320"/>
          <p:cNvSpPr/>
          <p:nvPr/>
        </p:nvSpPr>
        <p:spPr>
          <a:xfrm>
            <a:off x="211975" y="2078625"/>
            <a:ext cx="88800" cy="41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3" name="Google Shape;2273;p320"/>
          <p:cNvSpPr/>
          <p:nvPr/>
        </p:nvSpPr>
        <p:spPr>
          <a:xfrm rot="10800000">
            <a:off x="8385000" y="2090763"/>
            <a:ext cx="759000" cy="411600"/>
          </a:xfrm>
          <a:prstGeom prst="rect">
            <a:avLst/>
          </a:prstGeom>
          <a:solidFill>
            <a:srgbClr val="607D8B"/>
          </a:solidFill>
          <a:ln cap="flat" cmpd="sng" w="952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4" name="Google Shape;2274;p320"/>
          <p:cNvSpPr/>
          <p:nvPr/>
        </p:nvSpPr>
        <p:spPr>
          <a:xfrm rot="10800000">
            <a:off x="8385125" y="1570988"/>
            <a:ext cx="401400" cy="411600"/>
          </a:xfrm>
          <a:prstGeom prst="rect">
            <a:avLst/>
          </a:prstGeom>
          <a:solidFill>
            <a:srgbClr val="607D8B"/>
          </a:solidFill>
          <a:ln cap="flat" cmpd="sng" w="952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5" name="Google Shape;2275;p320"/>
          <p:cNvSpPr/>
          <p:nvPr/>
        </p:nvSpPr>
        <p:spPr>
          <a:xfrm rot="10800000">
            <a:off x="8843225" y="1570988"/>
            <a:ext cx="88800" cy="411600"/>
          </a:xfrm>
          <a:prstGeom prst="rect">
            <a:avLst/>
          </a:prstGeom>
          <a:solidFill>
            <a:srgbClr val="607D8B"/>
          </a:solidFill>
          <a:ln cap="flat" cmpd="sng" w="952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6" name="Google Shape;2276;p320"/>
          <p:cNvSpPr/>
          <p:nvPr/>
        </p:nvSpPr>
        <p:spPr>
          <a:xfrm>
            <a:off x="2822850" y="3817975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7" name="Google Shape;2277;p320"/>
          <p:cNvSpPr/>
          <p:nvPr/>
        </p:nvSpPr>
        <p:spPr>
          <a:xfrm>
            <a:off x="2991650" y="3817975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8" name="Google Shape;2278;p320"/>
          <p:cNvSpPr/>
          <p:nvPr/>
        </p:nvSpPr>
        <p:spPr>
          <a:xfrm>
            <a:off x="3329250" y="3817975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9" name="Google Shape;2279;p320"/>
          <p:cNvSpPr txBox="1"/>
          <p:nvPr/>
        </p:nvSpPr>
        <p:spPr>
          <a:xfrm>
            <a:off x="1009613" y="1512924"/>
            <a:ext cx="1077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6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0" name="Google Shape;2280;p320"/>
          <p:cNvSpPr/>
          <p:nvPr/>
        </p:nvSpPr>
        <p:spPr>
          <a:xfrm>
            <a:off x="6867213" y="1350887"/>
            <a:ext cx="1371600" cy="137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1" name="Google Shape;2281;p320"/>
          <p:cNvSpPr txBox="1"/>
          <p:nvPr/>
        </p:nvSpPr>
        <p:spPr>
          <a:xfrm>
            <a:off x="7014363" y="1535274"/>
            <a:ext cx="1077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6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2" name="Google Shape;2282;p320"/>
          <p:cNvSpPr txBox="1"/>
          <p:nvPr/>
        </p:nvSpPr>
        <p:spPr>
          <a:xfrm>
            <a:off x="4237988" y="3213774"/>
            <a:ext cx="1077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6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3" name="Google Shape;2283;p320"/>
          <p:cNvSpPr/>
          <p:nvPr/>
        </p:nvSpPr>
        <p:spPr>
          <a:xfrm rot="10800000">
            <a:off x="8465213" y="3292263"/>
            <a:ext cx="4014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84" name="Google Shape;2284;p320"/>
          <p:cNvSpPr/>
          <p:nvPr/>
        </p:nvSpPr>
        <p:spPr>
          <a:xfrm rot="10800000">
            <a:off x="8946825" y="3292263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288" name="Shape 2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9" name="Google Shape;2289;p321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90" name="Google Shape;2290;p321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91" name="Google Shape;2291;p321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92" name="Google Shape;2292;p321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93" name="Google Shape;2293;p321"/>
          <p:cNvSpPr txBox="1"/>
          <p:nvPr>
            <p:ph type="title"/>
          </p:nvPr>
        </p:nvSpPr>
        <p:spPr>
          <a:xfrm>
            <a:off x="456750" y="127700"/>
            <a:ext cx="52080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Concetti chiave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4" name="Google Shape;2294;p321"/>
          <p:cNvSpPr/>
          <p:nvPr/>
        </p:nvSpPr>
        <p:spPr>
          <a:xfrm>
            <a:off x="862463" y="1381224"/>
            <a:ext cx="1371600" cy="137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5" name="Google Shape;2295;p321"/>
          <p:cNvSpPr/>
          <p:nvPr/>
        </p:nvSpPr>
        <p:spPr>
          <a:xfrm>
            <a:off x="862446" y="3072145"/>
            <a:ext cx="1371600" cy="1371600"/>
          </a:xfrm>
          <a:prstGeom prst="rect">
            <a:avLst/>
          </a:prstGeom>
          <a:solidFill>
            <a:srgbClr val="607D8B"/>
          </a:solidFill>
          <a:ln cap="flat" cmpd="sng" w="952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6" name="Google Shape;2296;p321"/>
          <p:cNvSpPr/>
          <p:nvPr/>
        </p:nvSpPr>
        <p:spPr>
          <a:xfrm>
            <a:off x="6870235" y="3072141"/>
            <a:ext cx="1371600" cy="137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7" name="Google Shape;2297;p321"/>
          <p:cNvSpPr txBox="1"/>
          <p:nvPr/>
        </p:nvSpPr>
        <p:spPr>
          <a:xfrm>
            <a:off x="2337650" y="1403575"/>
            <a:ext cx="22662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HTML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Rappresenta la parte grafica dei nostri componenti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8" name="Google Shape;2298;p321"/>
          <p:cNvSpPr txBox="1"/>
          <p:nvPr/>
        </p:nvSpPr>
        <p:spPr>
          <a:xfrm>
            <a:off x="4451544" y="2970591"/>
            <a:ext cx="2315100" cy="15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SCSS/CSS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Stile opzionale che può essere aggiunto al componente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9" name="Google Shape;2299;p321"/>
          <p:cNvSpPr txBox="1"/>
          <p:nvPr/>
        </p:nvSpPr>
        <p:spPr>
          <a:xfrm>
            <a:off x="2337675" y="3094500"/>
            <a:ext cx="22662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Selettore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Definisce come il componente verrà chiamato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0" name="Google Shape;2300;p321"/>
          <p:cNvSpPr txBox="1"/>
          <p:nvPr/>
        </p:nvSpPr>
        <p:spPr>
          <a:xfrm>
            <a:off x="4451541" y="1298200"/>
            <a:ext cx="23151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TypeScript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Linguaggio usato per definire il comportamento logico del componente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1" name="Google Shape;2301;p321"/>
          <p:cNvSpPr/>
          <p:nvPr/>
        </p:nvSpPr>
        <p:spPr>
          <a:xfrm>
            <a:off x="0" y="1558850"/>
            <a:ext cx="759000" cy="41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2" name="Google Shape;2302;p321"/>
          <p:cNvSpPr/>
          <p:nvPr/>
        </p:nvSpPr>
        <p:spPr>
          <a:xfrm>
            <a:off x="357475" y="2078625"/>
            <a:ext cx="401400" cy="41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3" name="Google Shape;2303;p321"/>
          <p:cNvSpPr/>
          <p:nvPr/>
        </p:nvSpPr>
        <p:spPr>
          <a:xfrm>
            <a:off x="211975" y="2078625"/>
            <a:ext cx="88800" cy="41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4" name="Google Shape;2304;p321"/>
          <p:cNvSpPr/>
          <p:nvPr/>
        </p:nvSpPr>
        <p:spPr>
          <a:xfrm rot="10800000">
            <a:off x="8394250" y="3812038"/>
            <a:ext cx="7590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5" name="Google Shape;2305;p321"/>
          <p:cNvSpPr/>
          <p:nvPr/>
        </p:nvSpPr>
        <p:spPr>
          <a:xfrm rot="10800000">
            <a:off x="8394375" y="3292263"/>
            <a:ext cx="4014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6" name="Google Shape;2306;p321"/>
          <p:cNvSpPr/>
          <p:nvPr/>
        </p:nvSpPr>
        <p:spPr>
          <a:xfrm rot="10800000">
            <a:off x="8852475" y="3292263"/>
            <a:ext cx="888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7" name="Google Shape;2307;p321"/>
          <p:cNvSpPr/>
          <p:nvPr/>
        </p:nvSpPr>
        <p:spPr>
          <a:xfrm rot="10800000">
            <a:off x="8394250" y="2171875"/>
            <a:ext cx="759000" cy="411600"/>
          </a:xfrm>
          <a:prstGeom prst="rect">
            <a:avLst/>
          </a:prstGeom>
          <a:solidFill>
            <a:srgbClr val="607D8B"/>
          </a:solidFill>
          <a:ln cap="flat" cmpd="sng" w="952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8" name="Google Shape;2308;p321"/>
          <p:cNvSpPr/>
          <p:nvPr/>
        </p:nvSpPr>
        <p:spPr>
          <a:xfrm rot="10800000">
            <a:off x="8394375" y="1652100"/>
            <a:ext cx="401400" cy="411600"/>
          </a:xfrm>
          <a:prstGeom prst="rect">
            <a:avLst/>
          </a:prstGeom>
          <a:solidFill>
            <a:srgbClr val="607D8B"/>
          </a:solidFill>
          <a:ln cap="flat" cmpd="sng" w="952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9" name="Google Shape;2309;p321"/>
          <p:cNvSpPr/>
          <p:nvPr/>
        </p:nvSpPr>
        <p:spPr>
          <a:xfrm rot="10800000">
            <a:off x="8852475" y="1652100"/>
            <a:ext cx="88800" cy="411600"/>
          </a:xfrm>
          <a:prstGeom prst="rect">
            <a:avLst/>
          </a:prstGeom>
          <a:solidFill>
            <a:srgbClr val="607D8B"/>
          </a:solidFill>
          <a:ln cap="flat" cmpd="sng" w="952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10" name="Google Shape;2310;p321"/>
          <p:cNvSpPr/>
          <p:nvPr/>
        </p:nvSpPr>
        <p:spPr>
          <a:xfrm>
            <a:off x="-125" y="3292263"/>
            <a:ext cx="759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11" name="Google Shape;2311;p321"/>
          <p:cNvSpPr/>
          <p:nvPr/>
        </p:nvSpPr>
        <p:spPr>
          <a:xfrm>
            <a:off x="357350" y="3812038"/>
            <a:ext cx="4014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12" name="Google Shape;2312;p321"/>
          <p:cNvSpPr/>
          <p:nvPr/>
        </p:nvSpPr>
        <p:spPr>
          <a:xfrm>
            <a:off x="211850" y="3812038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13" name="Google Shape;2313;p3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625" y="1531386"/>
            <a:ext cx="1071276" cy="107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4" name="Google Shape;2314;p321"/>
          <p:cNvPicPr preferRelativeResize="0"/>
          <p:nvPr/>
        </p:nvPicPr>
        <p:blipFill rotWithShape="1">
          <a:blip r:embed="rId4">
            <a:alphaModFix/>
          </a:blip>
          <a:srcRect b="0" l="12296" r="0" t="12296"/>
          <a:stretch/>
        </p:blipFill>
        <p:spPr>
          <a:xfrm>
            <a:off x="6887286" y="1381225"/>
            <a:ext cx="1326874" cy="13268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5" name="Google Shape;2315;p321"/>
          <p:cNvSpPr txBox="1"/>
          <p:nvPr/>
        </p:nvSpPr>
        <p:spPr>
          <a:xfrm>
            <a:off x="905187" y="3296245"/>
            <a:ext cx="1371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&lt; /&gt;</a:t>
            </a:r>
            <a:endParaRPr b="1"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16" name="Google Shape;2316;p3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1898" y="3183803"/>
            <a:ext cx="1148275" cy="114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320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322"/>
          <p:cNvSpPr/>
          <p:nvPr/>
        </p:nvSpPr>
        <p:spPr>
          <a:xfrm>
            <a:off x="0" y="3487325"/>
            <a:ext cx="89043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22" name="Google Shape;2322;p322"/>
          <p:cNvSpPr/>
          <p:nvPr/>
        </p:nvSpPr>
        <p:spPr>
          <a:xfrm>
            <a:off x="357475" y="4020725"/>
            <a:ext cx="42561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23" name="Google Shape;2323;p322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24" name="Google Shape;2324;p322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25" name="Google Shape;2325;p322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26" name="Google Shape;2326;p322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27" name="Google Shape;2327;p322"/>
          <p:cNvSpPr txBox="1"/>
          <p:nvPr>
            <p:ph type="title"/>
          </p:nvPr>
        </p:nvSpPr>
        <p:spPr>
          <a:xfrm>
            <a:off x="456750" y="127700"/>
            <a:ext cx="55506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Componente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Definizione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28" name="Google Shape;2328;p3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8152" y="2378318"/>
            <a:ext cx="3739134" cy="262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9" name="Google Shape;2329;p3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968" y="2645380"/>
            <a:ext cx="3067050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0" name="Google Shape;2330;p322"/>
          <p:cNvSpPr txBox="1"/>
          <p:nvPr/>
        </p:nvSpPr>
        <p:spPr>
          <a:xfrm>
            <a:off x="758875" y="908627"/>
            <a:ext cx="79056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Un Componente è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una direttiva con un template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e costituisce uno dei blocchi fondamentali di un’applicazione Angular.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Nel file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TypeScript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tramite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l’annotazione @Component({ … })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fornita dal pacchetto @angular/core, possiamo definire il selettore, il template e lo stile (per entrambi è possibile esplicitarli in file esterni o con sintassi in-lin). È anche possibile,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tramite un’altra annotazione -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@Input()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passare delle informazioni al componente.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1" name="Google Shape;2331;p322"/>
          <p:cNvSpPr/>
          <p:nvPr/>
        </p:nvSpPr>
        <p:spPr>
          <a:xfrm>
            <a:off x="211975" y="4020719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32" name="Google Shape;2332;p322"/>
          <p:cNvSpPr/>
          <p:nvPr/>
        </p:nvSpPr>
        <p:spPr>
          <a:xfrm rot="10800000">
            <a:off x="8357400" y="4020719"/>
            <a:ext cx="4014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33" name="Google Shape;2333;p322"/>
          <p:cNvSpPr/>
          <p:nvPr/>
        </p:nvSpPr>
        <p:spPr>
          <a:xfrm rot="10800000">
            <a:off x="8815500" y="4020719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337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p323"/>
          <p:cNvSpPr/>
          <p:nvPr/>
        </p:nvSpPr>
        <p:spPr>
          <a:xfrm rot="10800000">
            <a:off x="50" y="3868325"/>
            <a:ext cx="44583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39" name="Google Shape;2339;p323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40" name="Google Shape;2340;p323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41" name="Google Shape;2341;p323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42" name="Google Shape;2342;p323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43" name="Google Shape;2343;p323"/>
          <p:cNvSpPr txBox="1"/>
          <p:nvPr>
            <p:ph type="title"/>
          </p:nvPr>
        </p:nvSpPr>
        <p:spPr>
          <a:xfrm>
            <a:off x="456750" y="127700"/>
            <a:ext cx="55506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Componente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Come usarlo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4" name="Google Shape;2344;p323"/>
          <p:cNvSpPr txBox="1"/>
          <p:nvPr/>
        </p:nvSpPr>
        <p:spPr>
          <a:xfrm>
            <a:off x="743250" y="1251121"/>
            <a:ext cx="79056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Per poter usare un componente dobbiamo importarlo in un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modulo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(dedicato o meno).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 questo modo diamo ad Angular tutte le informazioni di cui ha bisogno per renderizzare correttamente il componente.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5" name="Google Shape;2345;p323"/>
          <p:cNvSpPr/>
          <p:nvPr/>
        </p:nvSpPr>
        <p:spPr>
          <a:xfrm>
            <a:off x="0" y="3334919"/>
            <a:ext cx="759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46" name="Google Shape;2346;p323"/>
          <p:cNvSpPr/>
          <p:nvPr/>
        </p:nvSpPr>
        <p:spPr>
          <a:xfrm rot="10800000">
            <a:off x="8288125" y="3334925"/>
            <a:ext cx="8151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47" name="Google Shape;2347;p323"/>
          <p:cNvSpPr/>
          <p:nvPr/>
        </p:nvSpPr>
        <p:spPr>
          <a:xfrm rot="10800000">
            <a:off x="8301175" y="3868319"/>
            <a:ext cx="4014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48" name="Google Shape;2348;p323"/>
          <p:cNvSpPr/>
          <p:nvPr/>
        </p:nvSpPr>
        <p:spPr>
          <a:xfrm rot="10800000">
            <a:off x="8748450" y="3868319"/>
            <a:ext cx="888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49" name="Google Shape;2349;p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8151" y="2313675"/>
            <a:ext cx="3767150" cy="227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0" name="Google Shape;2350;p3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75" y="2795063"/>
            <a:ext cx="3518100" cy="13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1" name="Google Shape;2351;p323"/>
          <p:cNvSpPr/>
          <p:nvPr/>
        </p:nvSpPr>
        <p:spPr>
          <a:xfrm>
            <a:off x="4366513" y="3334919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52" name="Google Shape;2352;p323"/>
          <p:cNvPicPr preferRelativeResize="0"/>
          <p:nvPr/>
        </p:nvPicPr>
        <p:blipFill rotWithShape="1">
          <a:blip r:embed="rId5">
            <a:alphaModFix/>
          </a:blip>
          <a:srcRect b="12404" l="4731" r="2855" t="5338"/>
          <a:stretch/>
        </p:blipFill>
        <p:spPr>
          <a:xfrm>
            <a:off x="1469575" y="4156575"/>
            <a:ext cx="2255650" cy="778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356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324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58" name="Google Shape;2358;p324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59" name="Google Shape;2359;p324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60" name="Google Shape;2360;p324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61" name="Google Shape;2361;p324"/>
          <p:cNvSpPr txBox="1"/>
          <p:nvPr>
            <p:ph type="title"/>
          </p:nvPr>
        </p:nvSpPr>
        <p:spPr>
          <a:xfrm>
            <a:off x="456750" y="127700"/>
            <a:ext cx="61959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Direttive di Attributo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Definizione (</a:t>
            </a: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1/3</a:t>
            </a: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)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2" name="Google Shape;2362;p324"/>
          <p:cNvSpPr txBox="1"/>
          <p:nvPr/>
        </p:nvSpPr>
        <p:spPr>
          <a:xfrm>
            <a:off x="689350" y="1167640"/>
            <a:ext cx="79056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Una Direttiva di Attributo è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un tipo di direttiva che cambia lo stile ed il comportamento di un elemento all’interno del DOM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ocument 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</a:t>
            </a:r>
            <a:r>
              <a:rPr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bject 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odel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).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Centralizzando determinati comportamenti in una direttiva riduciamo la duplicazione del codice e ne aumentiamo la riusabilità!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3" name="Google Shape;2363;p324"/>
          <p:cNvSpPr/>
          <p:nvPr/>
        </p:nvSpPr>
        <p:spPr>
          <a:xfrm>
            <a:off x="0" y="3487325"/>
            <a:ext cx="11121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64" name="Google Shape;2364;p324"/>
          <p:cNvSpPr/>
          <p:nvPr/>
        </p:nvSpPr>
        <p:spPr>
          <a:xfrm>
            <a:off x="357475" y="4020725"/>
            <a:ext cx="7545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65" name="Google Shape;2365;p324"/>
          <p:cNvSpPr/>
          <p:nvPr/>
        </p:nvSpPr>
        <p:spPr>
          <a:xfrm>
            <a:off x="211975" y="4020719"/>
            <a:ext cx="888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66" name="Google Shape;2366;p324"/>
          <p:cNvSpPr/>
          <p:nvPr/>
        </p:nvSpPr>
        <p:spPr>
          <a:xfrm rot="10800000">
            <a:off x="8221675" y="3487325"/>
            <a:ext cx="8946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67" name="Google Shape;2367;p324"/>
          <p:cNvSpPr/>
          <p:nvPr/>
        </p:nvSpPr>
        <p:spPr>
          <a:xfrm rot="10800000">
            <a:off x="8221800" y="4020725"/>
            <a:ext cx="5370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68" name="Google Shape;2368;p324"/>
          <p:cNvSpPr/>
          <p:nvPr/>
        </p:nvSpPr>
        <p:spPr>
          <a:xfrm rot="10800000">
            <a:off x="8815500" y="4020719"/>
            <a:ext cx="888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2369" name="Google Shape;2369;p324"/>
          <p:cNvCxnSpPr>
            <a:stCxn id="2370" idx="3"/>
            <a:endCxn id="2371" idx="1"/>
          </p:cNvCxnSpPr>
          <p:nvPr/>
        </p:nvCxnSpPr>
        <p:spPr>
          <a:xfrm>
            <a:off x="4256712" y="3898750"/>
            <a:ext cx="3879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71" name="Google Shape;2371;p3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525" y="3301788"/>
            <a:ext cx="3520576" cy="11939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70" name="Google Shape;2370;p3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5223" y="3324050"/>
            <a:ext cx="3091489" cy="114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375" name="Shape 2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6" name="Google Shape;2376;p325"/>
          <p:cNvSpPr/>
          <p:nvPr/>
        </p:nvSpPr>
        <p:spPr>
          <a:xfrm>
            <a:off x="431200" y="4635025"/>
            <a:ext cx="87336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77" name="Google Shape;2377;p325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78" name="Google Shape;2378;p325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79" name="Google Shape;2379;p325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80" name="Google Shape;2380;p325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81" name="Google Shape;2381;p325"/>
          <p:cNvSpPr txBox="1"/>
          <p:nvPr>
            <p:ph type="title"/>
          </p:nvPr>
        </p:nvSpPr>
        <p:spPr>
          <a:xfrm>
            <a:off x="456750" y="127700"/>
            <a:ext cx="55506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Direttive di Attributo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Definizione (2/3)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2" name="Google Shape;2382;p325"/>
          <p:cNvSpPr/>
          <p:nvPr/>
        </p:nvSpPr>
        <p:spPr>
          <a:xfrm>
            <a:off x="4700" y="4635025"/>
            <a:ext cx="888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83" name="Google Shape;2383;p325"/>
          <p:cNvSpPr/>
          <p:nvPr/>
        </p:nvSpPr>
        <p:spPr>
          <a:xfrm>
            <a:off x="133500" y="4635025"/>
            <a:ext cx="2577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84" name="Google Shape;2384;p325"/>
          <p:cNvSpPr txBox="1"/>
          <p:nvPr/>
        </p:nvSpPr>
        <p:spPr>
          <a:xfrm>
            <a:off x="363600" y="983130"/>
            <a:ext cx="44361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@Directive({ … })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Tramite questa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annotazione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può essere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definito il selettore custom con il quale verrà invocata la direttiva.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@Input()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Simile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quanto già visto per i 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Componenti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anche le direttive possono essere configurate mediante input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TIP</a:t>
            </a:r>
            <a:r>
              <a:rPr b="1" i="1"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Nominare un Input con lo stesso nome del selettore della direttiva permette di applicare la direttiva stessa e passare l’input 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contemporaneamente.</a:t>
            </a:r>
            <a:endParaRPr b="1" i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ElementRef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Questo ci dà accesso diretto al nodo del DOM sul quale è applicata la direttiva, tramite la proprietà 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nativeElement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5" name="Google Shape;2385;p325"/>
          <p:cNvSpPr/>
          <p:nvPr/>
        </p:nvSpPr>
        <p:spPr>
          <a:xfrm rot="5400000">
            <a:off x="7813825" y="226200"/>
            <a:ext cx="864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386" name="Google Shape;2386;p3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4044" y="866450"/>
            <a:ext cx="4490755" cy="418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390" name="Shape 2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1" name="Google Shape;2391;p326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92" name="Google Shape;2392;p326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93" name="Google Shape;2393;p326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94" name="Google Shape;2394;p326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95" name="Google Shape;2395;p326"/>
          <p:cNvSpPr txBox="1"/>
          <p:nvPr>
            <p:ph type="title"/>
          </p:nvPr>
        </p:nvSpPr>
        <p:spPr>
          <a:xfrm>
            <a:off x="456750" y="127700"/>
            <a:ext cx="55506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Direttive di Attributo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Definizione (3/3)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6" name="Google Shape;2396;p326"/>
          <p:cNvSpPr/>
          <p:nvPr/>
        </p:nvSpPr>
        <p:spPr>
          <a:xfrm rot="5400000">
            <a:off x="7947625" y="4043775"/>
            <a:ext cx="5964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97" name="Google Shape;2397;p326"/>
          <p:cNvSpPr/>
          <p:nvPr/>
        </p:nvSpPr>
        <p:spPr>
          <a:xfrm rot="-5400000">
            <a:off x="8201425" y="4832675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98" name="Google Shape;2398;p326"/>
          <p:cNvSpPr/>
          <p:nvPr/>
        </p:nvSpPr>
        <p:spPr>
          <a:xfrm rot="-5400000">
            <a:off x="8116975" y="4579425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99" name="Google Shape;2399;p326"/>
          <p:cNvSpPr txBox="1"/>
          <p:nvPr/>
        </p:nvSpPr>
        <p:spPr>
          <a:xfrm>
            <a:off x="578775" y="1294200"/>
            <a:ext cx="3396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@HostListener(...)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Tramite questa annotazione è possibile rimanere in ascolto sugli eventi che avvengono sul nodo DOM che ospita la direttiva.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 questo esempio restiamo in ascolto degli eventi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mouseenter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mouseleave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 reazione ai quali vengono chiamate le funzioni 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fontSize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 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fontColor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che modificano lo stile del nodo.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00" name="Google Shape;2400;p3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599" y="0"/>
            <a:ext cx="4488405" cy="395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404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327"/>
          <p:cNvSpPr/>
          <p:nvPr/>
        </p:nvSpPr>
        <p:spPr>
          <a:xfrm>
            <a:off x="0" y="3825725"/>
            <a:ext cx="74316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06" name="Google Shape;2406;p327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07" name="Google Shape;2407;p327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08" name="Google Shape;2408;p327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09" name="Google Shape;2409;p327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10" name="Google Shape;2410;p327"/>
          <p:cNvSpPr txBox="1"/>
          <p:nvPr>
            <p:ph type="title"/>
          </p:nvPr>
        </p:nvSpPr>
        <p:spPr>
          <a:xfrm>
            <a:off x="456750" y="127700"/>
            <a:ext cx="55506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Direttive di Attributo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Come usarla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11" name="Google Shape;2411;p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8070" y="3435738"/>
            <a:ext cx="4527876" cy="1191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12" name="Google Shape;2412;p327"/>
          <p:cNvSpPr txBox="1"/>
          <p:nvPr/>
        </p:nvSpPr>
        <p:spPr>
          <a:xfrm>
            <a:off x="1712258" y="1268813"/>
            <a:ext cx="5719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Applicando la direttiva su un elemento HTML Angular instanzia la classe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FontCustomizationDirective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ed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inietta una referenza dell’elemento &lt;p&gt; nel costruttore della direttiva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in modo da poterlo modificare.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Analogamente a quanto visto per il </a:t>
            </a:r>
            <a:r>
              <a:rPr b="1" i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Componente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è possibile passare i valori degli input come mostrato in figura.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3" name="Google Shape;2413;p327"/>
          <p:cNvSpPr/>
          <p:nvPr/>
        </p:nvSpPr>
        <p:spPr>
          <a:xfrm rot="10800000">
            <a:off x="8584225" y="3825725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14" name="Google Shape;2414;p327"/>
          <p:cNvSpPr/>
          <p:nvPr/>
        </p:nvSpPr>
        <p:spPr>
          <a:xfrm rot="10800000">
            <a:off x="8246525" y="3825725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15" name="Google Shape;2415;p327"/>
          <p:cNvSpPr/>
          <p:nvPr/>
        </p:nvSpPr>
        <p:spPr>
          <a:xfrm rot="10800000">
            <a:off x="7508725" y="3825725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01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33B52"/>
                </a:solidFill>
              </a:rPr>
              <a:t>Angular Pipes</a:t>
            </a:r>
            <a:endParaRPr>
              <a:solidFill>
                <a:srgbClr val="233B52"/>
              </a:solidFill>
            </a:endParaRPr>
          </a:p>
        </p:txBody>
      </p:sp>
      <p:sp>
        <p:nvSpPr>
          <p:cNvPr id="1801" name="Google Shape;1801;p301"/>
          <p:cNvSpPr/>
          <p:nvPr>
            <p:ph idx="2" type="pic"/>
          </p:nvPr>
        </p:nvSpPr>
        <p:spPr>
          <a:xfrm>
            <a:off x="5237000" y="0"/>
            <a:ext cx="3918900" cy="51435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FOTO DI...</a:t>
            </a:r>
            <a:endParaRPr/>
          </a:p>
        </p:txBody>
      </p:sp>
      <p:pic>
        <p:nvPicPr>
          <p:cNvPr id="1802" name="Google Shape;1802;p301"/>
          <p:cNvPicPr preferRelativeResize="0"/>
          <p:nvPr/>
        </p:nvPicPr>
        <p:blipFill rotWithShape="1">
          <a:blip r:embed="rId3">
            <a:alphaModFix/>
          </a:blip>
          <a:srcRect b="0" l="18522" r="31793" t="0"/>
          <a:stretch/>
        </p:blipFill>
        <p:spPr>
          <a:xfrm>
            <a:off x="4203799" y="-825450"/>
            <a:ext cx="5078374" cy="68125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3" name="Google Shape;1803;p301"/>
          <p:cNvGrpSpPr/>
          <p:nvPr/>
        </p:nvGrpSpPr>
        <p:grpSpPr>
          <a:xfrm>
            <a:off x="302710" y="3182451"/>
            <a:ext cx="948229" cy="311022"/>
            <a:chOff x="1504631" y="2469324"/>
            <a:chExt cx="1089168" cy="357250"/>
          </a:xfrm>
        </p:grpSpPr>
        <p:sp>
          <p:nvSpPr>
            <p:cNvPr id="1804" name="Google Shape;1804;p301"/>
            <p:cNvSpPr/>
            <p:nvPr/>
          </p:nvSpPr>
          <p:spPr>
            <a:xfrm>
              <a:off x="1504631" y="2469324"/>
              <a:ext cx="1089168" cy="357250"/>
            </a:xfrm>
            <a:custGeom>
              <a:rect b="b" l="l" r="r" t="t"/>
              <a:pathLst>
                <a:path extrusionOk="0" h="19238" w="58652">
                  <a:moveTo>
                    <a:pt x="21978" y="50"/>
                  </a:moveTo>
                  <a:cubicBezTo>
                    <a:pt x="20367" y="50"/>
                    <a:pt x="18752" y="83"/>
                    <a:pt x="17140" y="94"/>
                  </a:cubicBezTo>
                  <a:cubicBezTo>
                    <a:pt x="14998" y="111"/>
                    <a:pt x="12843" y="438"/>
                    <a:pt x="10721" y="793"/>
                  </a:cubicBezTo>
                  <a:cubicBezTo>
                    <a:pt x="8687" y="1132"/>
                    <a:pt x="6627" y="1154"/>
                    <a:pt x="4588" y="1432"/>
                  </a:cubicBezTo>
                  <a:cubicBezTo>
                    <a:pt x="3111" y="1634"/>
                    <a:pt x="1100" y="2547"/>
                    <a:pt x="618" y="4161"/>
                  </a:cubicBezTo>
                  <a:cubicBezTo>
                    <a:pt x="499" y="4553"/>
                    <a:pt x="165" y="4973"/>
                    <a:pt x="241" y="5313"/>
                  </a:cubicBezTo>
                  <a:cubicBezTo>
                    <a:pt x="482" y="6390"/>
                    <a:pt x="16" y="7401"/>
                    <a:pt x="160" y="8507"/>
                  </a:cubicBezTo>
                  <a:cubicBezTo>
                    <a:pt x="443" y="10679"/>
                    <a:pt x="0" y="12902"/>
                    <a:pt x="1259" y="14975"/>
                  </a:cubicBezTo>
                  <a:cubicBezTo>
                    <a:pt x="1965" y="16140"/>
                    <a:pt x="3965" y="17774"/>
                    <a:pt x="5381" y="17778"/>
                  </a:cubicBezTo>
                  <a:cubicBezTo>
                    <a:pt x="5382" y="17778"/>
                    <a:pt x="5382" y="17778"/>
                    <a:pt x="5383" y="17778"/>
                  </a:cubicBezTo>
                  <a:cubicBezTo>
                    <a:pt x="5705" y="17778"/>
                    <a:pt x="6095" y="17565"/>
                    <a:pt x="6423" y="17565"/>
                  </a:cubicBezTo>
                  <a:cubicBezTo>
                    <a:pt x="6695" y="17565"/>
                    <a:pt x="6924" y="17713"/>
                    <a:pt x="7033" y="18254"/>
                  </a:cubicBezTo>
                  <a:cubicBezTo>
                    <a:pt x="7037" y="18274"/>
                    <a:pt x="7120" y="18299"/>
                    <a:pt x="7179" y="18299"/>
                  </a:cubicBezTo>
                  <a:cubicBezTo>
                    <a:pt x="7196" y="18299"/>
                    <a:pt x="7211" y="18297"/>
                    <a:pt x="7221" y="18292"/>
                  </a:cubicBezTo>
                  <a:cubicBezTo>
                    <a:pt x="7517" y="18141"/>
                    <a:pt x="7805" y="18084"/>
                    <a:pt x="8088" y="18084"/>
                  </a:cubicBezTo>
                  <a:cubicBezTo>
                    <a:pt x="8948" y="18084"/>
                    <a:pt x="9763" y="18605"/>
                    <a:pt x="10609" y="18605"/>
                  </a:cubicBezTo>
                  <a:cubicBezTo>
                    <a:pt x="10713" y="18605"/>
                    <a:pt x="10818" y="18597"/>
                    <a:pt x="10924" y="18580"/>
                  </a:cubicBezTo>
                  <a:cubicBezTo>
                    <a:pt x="11119" y="18546"/>
                    <a:pt x="11315" y="18533"/>
                    <a:pt x="11510" y="18533"/>
                  </a:cubicBezTo>
                  <a:cubicBezTo>
                    <a:pt x="12401" y="18533"/>
                    <a:pt x="13292" y="18815"/>
                    <a:pt x="14178" y="18815"/>
                  </a:cubicBezTo>
                  <a:cubicBezTo>
                    <a:pt x="14632" y="18815"/>
                    <a:pt x="15084" y="18741"/>
                    <a:pt x="15535" y="18517"/>
                  </a:cubicBezTo>
                  <a:cubicBezTo>
                    <a:pt x="15599" y="18485"/>
                    <a:pt x="15667" y="18462"/>
                    <a:pt x="15726" y="18462"/>
                  </a:cubicBezTo>
                  <a:cubicBezTo>
                    <a:pt x="15797" y="18462"/>
                    <a:pt x="15855" y="18495"/>
                    <a:pt x="15877" y="18587"/>
                  </a:cubicBezTo>
                  <a:cubicBezTo>
                    <a:pt x="15958" y="18939"/>
                    <a:pt x="16144" y="19041"/>
                    <a:pt x="16345" y="19041"/>
                  </a:cubicBezTo>
                  <a:cubicBezTo>
                    <a:pt x="16542" y="19041"/>
                    <a:pt x="16755" y="18943"/>
                    <a:pt x="16897" y="18888"/>
                  </a:cubicBezTo>
                  <a:cubicBezTo>
                    <a:pt x="17240" y="18754"/>
                    <a:pt x="17583" y="18711"/>
                    <a:pt x="17927" y="18711"/>
                  </a:cubicBezTo>
                  <a:cubicBezTo>
                    <a:pt x="18567" y="18711"/>
                    <a:pt x="19210" y="18861"/>
                    <a:pt x="19866" y="18861"/>
                  </a:cubicBezTo>
                  <a:cubicBezTo>
                    <a:pt x="20105" y="18861"/>
                    <a:pt x="20347" y="18841"/>
                    <a:pt x="20590" y="18786"/>
                  </a:cubicBezTo>
                  <a:cubicBezTo>
                    <a:pt x="20778" y="18744"/>
                    <a:pt x="20991" y="18726"/>
                    <a:pt x="21217" y="18726"/>
                  </a:cubicBezTo>
                  <a:cubicBezTo>
                    <a:pt x="21836" y="18726"/>
                    <a:pt x="22559" y="18861"/>
                    <a:pt x="23180" y="19006"/>
                  </a:cubicBezTo>
                  <a:cubicBezTo>
                    <a:pt x="23239" y="19019"/>
                    <a:pt x="23295" y="19026"/>
                    <a:pt x="23350" y="19026"/>
                  </a:cubicBezTo>
                  <a:cubicBezTo>
                    <a:pt x="23855" y="19026"/>
                    <a:pt x="24176" y="18494"/>
                    <a:pt x="24291" y="18494"/>
                  </a:cubicBezTo>
                  <a:cubicBezTo>
                    <a:pt x="24298" y="18494"/>
                    <a:pt x="24304" y="18496"/>
                    <a:pt x="24310" y="18500"/>
                  </a:cubicBezTo>
                  <a:cubicBezTo>
                    <a:pt x="24736" y="18822"/>
                    <a:pt x="25182" y="18903"/>
                    <a:pt x="25633" y="18903"/>
                  </a:cubicBezTo>
                  <a:cubicBezTo>
                    <a:pt x="26084" y="18903"/>
                    <a:pt x="26541" y="18822"/>
                    <a:pt x="26986" y="18822"/>
                  </a:cubicBezTo>
                  <a:cubicBezTo>
                    <a:pt x="27134" y="18822"/>
                    <a:pt x="27282" y="18831"/>
                    <a:pt x="27427" y="18855"/>
                  </a:cubicBezTo>
                  <a:cubicBezTo>
                    <a:pt x="29621" y="19219"/>
                    <a:pt x="31834" y="19110"/>
                    <a:pt x="34034" y="19206"/>
                  </a:cubicBezTo>
                  <a:cubicBezTo>
                    <a:pt x="34555" y="19229"/>
                    <a:pt x="35079" y="19238"/>
                    <a:pt x="35604" y="19238"/>
                  </a:cubicBezTo>
                  <a:cubicBezTo>
                    <a:pt x="36927" y="19238"/>
                    <a:pt x="38258" y="19185"/>
                    <a:pt x="39577" y="19182"/>
                  </a:cubicBezTo>
                  <a:cubicBezTo>
                    <a:pt x="42487" y="19175"/>
                    <a:pt x="45396" y="19112"/>
                    <a:pt x="48291" y="18905"/>
                  </a:cubicBezTo>
                  <a:cubicBezTo>
                    <a:pt x="50239" y="18766"/>
                    <a:pt x="52182" y="18642"/>
                    <a:pt x="54139" y="18180"/>
                  </a:cubicBezTo>
                  <a:cubicBezTo>
                    <a:pt x="56402" y="17645"/>
                    <a:pt x="56950" y="15958"/>
                    <a:pt x="57494" y="14417"/>
                  </a:cubicBezTo>
                  <a:cubicBezTo>
                    <a:pt x="58339" y="12020"/>
                    <a:pt x="58652" y="9456"/>
                    <a:pt x="58541" y="6864"/>
                  </a:cubicBezTo>
                  <a:cubicBezTo>
                    <a:pt x="58414" y="6009"/>
                    <a:pt x="58278" y="5299"/>
                    <a:pt x="57625" y="4475"/>
                  </a:cubicBezTo>
                  <a:cubicBezTo>
                    <a:pt x="56086" y="2533"/>
                    <a:pt x="53828" y="2244"/>
                    <a:pt x="51784" y="1483"/>
                  </a:cubicBezTo>
                  <a:cubicBezTo>
                    <a:pt x="51171" y="1256"/>
                    <a:pt x="50537" y="1087"/>
                    <a:pt x="49893" y="979"/>
                  </a:cubicBezTo>
                  <a:cubicBezTo>
                    <a:pt x="48854" y="813"/>
                    <a:pt x="47812" y="902"/>
                    <a:pt x="46751" y="640"/>
                  </a:cubicBezTo>
                  <a:cubicBezTo>
                    <a:pt x="44156" y="1"/>
                    <a:pt x="41432" y="138"/>
                    <a:pt x="38777" y="79"/>
                  </a:cubicBezTo>
                  <a:cubicBezTo>
                    <a:pt x="37839" y="59"/>
                    <a:pt x="36898" y="50"/>
                    <a:pt x="35957" y="50"/>
                  </a:cubicBezTo>
                  <a:cubicBezTo>
                    <a:pt x="34045" y="50"/>
                    <a:pt x="32128" y="85"/>
                    <a:pt x="30216" y="125"/>
                  </a:cubicBezTo>
                  <a:cubicBezTo>
                    <a:pt x="29648" y="138"/>
                    <a:pt x="29076" y="143"/>
                    <a:pt x="28503" y="143"/>
                  </a:cubicBezTo>
                  <a:cubicBezTo>
                    <a:pt x="26998" y="143"/>
                    <a:pt x="25482" y="107"/>
                    <a:pt x="23977" y="71"/>
                  </a:cubicBezTo>
                  <a:cubicBezTo>
                    <a:pt x="23312" y="55"/>
                    <a:pt x="22645" y="50"/>
                    <a:pt x="21978" y="5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01"/>
            <p:cNvSpPr/>
            <p:nvPr/>
          </p:nvSpPr>
          <p:spPr>
            <a:xfrm>
              <a:off x="1504631" y="2469324"/>
              <a:ext cx="1089168" cy="357250"/>
            </a:xfrm>
            <a:custGeom>
              <a:rect b="b" l="l" r="r" t="t"/>
              <a:pathLst>
                <a:path extrusionOk="0" h="19238" w="58652">
                  <a:moveTo>
                    <a:pt x="36191" y="1426"/>
                  </a:moveTo>
                  <a:cubicBezTo>
                    <a:pt x="36787" y="1426"/>
                    <a:pt x="37414" y="1496"/>
                    <a:pt x="38002" y="1633"/>
                  </a:cubicBezTo>
                  <a:cubicBezTo>
                    <a:pt x="38112" y="1658"/>
                    <a:pt x="38227" y="1686"/>
                    <a:pt x="38337" y="1686"/>
                  </a:cubicBezTo>
                  <a:cubicBezTo>
                    <a:pt x="38364" y="1686"/>
                    <a:pt x="38389" y="1685"/>
                    <a:pt x="38415" y="1681"/>
                  </a:cubicBezTo>
                  <a:cubicBezTo>
                    <a:pt x="39149" y="1573"/>
                    <a:pt x="39880" y="1529"/>
                    <a:pt x="40608" y="1529"/>
                  </a:cubicBezTo>
                  <a:cubicBezTo>
                    <a:pt x="42771" y="1529"/>
                    <a:pt x="44911" y="1917"/>
                    <a:pt x="47054" y="2176"/>
                  </a:cubicBezTo>
                  <a:cubicBezTo>
                    <a:pt x="48556" y="2356"/>
                    <a:pt x="50069" y="2428"/>
                    <a:pt x="51532" y="2964"/>
                  </a:cubicBezTo>
                  <a:cubicBezTo>
                    <a:pt x="52852" y="3450"/>
                    <a:pt x="54294" y="3697"/>
                    <a:pt x="55489" y="4420"/>
                  </a:cubicBezTo>
                  <a:cubicBezTo>
                    <a:pt x="56060" y="4767"/>
                    <a:pt x="56534" y="5576"/>
                    <a:pt x="56656" y="6245"/>
                  </a:cubicBezTo>
                  <a:cubicBezTo>
                    <a:pt x="56937" y="7785"/>
                    <a:pt x="56902" y="9338"/>
                    <a:pt x="56681" y="10932"/>
                  </a:cubicBezTo>
                  <a:cubicBezTo>
                    <a:pt x="56519" y="12100"/>
                    <a:pt x="56461" y="13267"/>
                    <a:pt x="56136" y="14431"/>
                  </a:cubicBezTo>
                  <a:cubicBezTo>
                    <a:pt x="55632" y="16232"/>
                    <a:pt x="55145" y="16721"/>
                    <a:pt x="53278" y="16837"/>
                  </a:cubicBezTo>
                  <a:cubicBezTo>
                    <a:pt x="52826" y="16866"/>
                    <a:pt x="52386" y="17022"/>
                    <a:pt x="51904" y="17022"/>
                  </a:cubicBezTo>
                  <a:cubicBezTo>
                    <a:pt x="51712" y="17022"/>
                    <a:pt x="51512" y="16997"/>
                    <a:pt x="51303" y="16929"/>
                  </a:cubicBezTo>
                  <a:cubicBezTo>
                    <a:pt x="50278" y="17277"/>
                    <a:pt x="49136" y="17262"/>
                    <a:pt x="48013" y="17271"/>
                  </a:cubicBezTo>
                  <a:cubicBezTo>
                    <a:pt x="46508" y="17282"/>
                    <a:pt x="45033" y="17565"/>
                    <a:pt x="43514" y="17565"/>
                  </a:cubicBezTo>
                  <a:cubicBezTo>
                    <a:pt x="43425" y="17565"/>
                    <a:pt x="43336" y="17564"/>
                    <a:pt x="43246" y="17562"/>
                  </a:cubicBezTo>
                  <a:cubicBezTo>
                    <a:pt x="43017" y="17557"/>
                    <a:pt x="42788" y="17555"/>
                    <a:pt x="42557" y="17555"/>
                  </a:cubicBezTo>
                  <a:cubicBezTo>
                    <a:pt x="41510" y="17555"/>
                    <a:pt x="40453" y="17599"/>
                    <a:pt x="39404" y="17599"/>
                  </a:cubicBezTo>
                  <a:cubicBezTo>
                    <a:pt x="39173" y="17599"/>
                    <a:pt x="38943" y="17597"/>
                    <a:pt x="38713" y="17592"/>
                  </a:cubicBezTo>
                  <a:cubicBezTo>
                    <a:pt x="38507" y="17587"/>
                    <a:pt x="38301" y="17585"/>
                    <a:pt x="38096" y="17585"/>
                  </a:cubicBezTo>
                  <a:cubicBezTo>
                    <a:pt x="37118" y="17585"/>
                    <a:pt x="36142" y="17631"/>
                    <a:pt x="35161" y="17631"/>
                  </a:cubicBezTo>
                  <a:cubicBezTo>
                    <a:pt x="34414" y="17631"/>
                    <a:pt x="33664" y="17604"/>
                    <a:pt x="32908" y="17509"/>
                  </a:cubicBezTo>
                  <a:cubicBezTo>
                    <a:pt x="31617" y="17346"/>
                    <a:pt x="30275" y="17250"/>
                    <a:pt x="28939" y="17250"/>
                  </a:cubicBezTo>
                  <a:cubicBezTo>
                    <a:pt x="28633" y="17250"/>
                    <a:pt x="28328" y="17255"/>
                    <a:pt x="28025" y="17265"/>
                  </a:cubicBezTo>
                  <a:cubicBezTo>
                    <a:pt x="27905" y="17269"/>
                    <a:pt x="27785" y="17271"/>
                    <a:pt x="27666" y="17271"/>
                  </a:cubicBezTo>
                  <a:cubicBezTo>
                    <a:pt x="26781" y="17271"/>
                    <a:pt x="25888" y="17174"/>
                    <a:pt x="25020" y="17174"/>
                  </a:cubicBezTo>
                  <a:cubicBezTo>
                    <a:pt x="24688" y="17174"/>
                    <a:pt x="24359" y="17188"/>
                    <a:pt x="24036" y="17228"/>
                  </a:cubicBezTo>
                  <a:cubicBezTo>
                    <a:pt x="23815" y="17255"/>
                    <a:pt x="23597" y="17265"/>
                    <a:pt x="23379" y="17265"/>
                  </a:cubicBezTo>
                  <a:cubicBezTo>
                    <a:pt x="22423" y="17265"/>
                    <a:pt x="21493" y="17054"/>
                    <a:pt x="20551" y="17054"/>
                  </a:cubicBezTo>
                  <a:cubicBezTo>
                    <a:pt x="20245" y="17054"/>
                    <a:pt x="19936" y="17076"/>
                    <a:pt x="19626" y="17136"/>
                  </a:cubicBezTo>
                  <a:cubicBezTo>
                    <a:pt x="19208" y="17216"/>
                    <a:pt x="18791" y="17246"/>
                    <a:pt x="18373" y="17246"/>
                  </a:cubicBezTo>
                  <a:cubicBezTo>
                    <a:pt x="17174" y="17246"/>
                    <a:pt x="15973" y="17000"/>
                    <a:pt x="14765" y="17000"/>
                  </a:cubicBezTo>
                  <a:cubicBezTo>
                    <a:pt x="14707" y="17000"/>
                    <a:pt x="14649" y="17001"/>
                    <a:pt x="14592" y="17002"/>
                  </a:cubicBezTo>
                  <a:cubicBezTo>
                    <a:pt x="14433" y="17005"/>
                    <a:pt x="14274" y="17007"/>
                    <a:pt x="14115" y="17007"/>
                  </a:cubicBezTo>
                  <a:cubicBezTo>
                    <a:pt x="12169" y="17007"/>
                    <a:pt x="10223" y="16777"/>
                    <a:pt x="8287" y="16517"/>
                  </a:cubicBezTo>
                  <a:cubicBezTo>
                    <a:pt x="7888" y="16463"/>
                    <a:pt x="7497" y="16156"/>
                    <a:pt x="7091" y="16156"/>
                  </a:cubicBezTo>
                  <a:cubicBezTo>
                    <a:pt x="6897" y="16156"/>
                    <a:pt x="6701" y="16225"/>
                    <a:pt x="6498" y="16425"/>
                  </a:cubicBezTo>
                  <a:cubicBezTo>
                    <a:pt x="6097" y="15431"/>
                    <a:pt x="5022" y="15947"/>
                    <a:pt x="4298" y="15543"/>
                  </a:cubicBezTo>
                  <a:cubicBezTo>
                    <a:pt x="3492" y="15093"/>
                    <a:pt x="3016" y="14382"/>
                    <a:pt x="2349" y="13860"/>
                  </a:cubicBezTo>
                  <a:cubicBezTo>
                    <a:pt x="1775" y="13410"/>
                    <a:pt x="2189" y="12399"/>
                    <a:pt x="2102" y="11638"/>
                  </a:cubicBezTo>
                  <a:cubicBezTo>
                    <a:pt x="1929" y="10147"/>
                    <a:pt x="2035" y="8616"/>
                    <a:pt x="1783" y="7143"/>
                  </a:cubicBezTo>
                  <a:cubicBezTo>
                    <a:pt x="1630" y="6262"/>
                    <a:pt x="1780" y="5480"/>
                    <a:pt x="1945" y="4674"/>
                  </a:cubicBezTo>
                  <a:cubicBezTo>
                    <a:pt x="2155" y="3655"/>
                    <a:pt x="3212" y="3338"/>
                    <a:pt x="3948" y="3104"/>
                  </a:cubicBezTo>
                  <a:cubicBezTo>
                    <a:pt x="5066" y="2749"/>
                    <a:pt x="6329" y="2556"/>
                    <a:pt x="7497" y="2556"/>
                  </a:cubicBezTo>
                  <a:cubicBezTo>
                    <a:pt x="7546" y="2556"/>
                    <a:pt x="7595" y="2556"/>
                    <a:pt x="7644" y="2557"/>
                  </a:cubicBezTo>
                  <a:cubicBezTo>
                    <a:pt x="8106" y="2563"/>
                    <a:pt x="8567" y="2567"/>
                    <a:pt x="9028" y="2567"/>
                  </a:cubicBezTo>
                  <a:cubicBezTo>
                    <a:pt x="10147" y="2567"/>
                    <a:pt x="11264" y="2540"/>
                    <a:pt x="12369" y="2434"/>
                  </a:cubicBezTo>
                  <a:cubicBezTo>
                    <a:pt x="14536" y="2227"/>
                    <a:pt x="16684" y="1894"/>
                    <a:pt x="18876" y="1889"/>
                  </a:cubicBezTo>
                  <a:cubicBezTo>
                    <a:pt x="18970" y="1889"/>
                    <a:pt x="19065" y="1889"/>
                    <a:pt x="19160" y="1889"/>
                  </a:cubicBezTo>
                  <a:cubicBezTo>
                    <a:pt x="19659" y="1889"/>
                    <a:pt x="20160" y="1893"/>
                    <a:pt x="20661" y="1893"/>
                  </a:cubicBezTo>
                  <a:cubicBezTo>
                    <a:pt x="21952" y="1893"/>
                    <a:pt x="23242" y="1868"/>
                    <a:pt x="24492" y="1695"/>
                  </a:cubicBezTo>
                  <a:cubicBezTo>
                    <a:pt x="24728" y="1662"/>
                    <a:pt x="24964" y="1650"/>
                    <a:pt x="25200" y="1650"/>
                  </a:cubicBezTo>
                  <a:cubicBezTo>
                    <a:pt x="25797" y="1650"/>
                    <a:pt x="26393" y="1726"/>
                    <a:pt x="26988" y="1726"/>
                  </a:cubicBezTo>
                  <a:cubicBezTo>
                    <a:pt x="27482" y="1726"/>
                    <a:pt x="27976" y="1674"/>
                    <a:pt x="28469" y="1483"/>
                  </a:cubicBezTo>
                  <a:cubicBezTo>
                    <a:pt x="28563" y="1448"/>
                    <a:pt x="28682" y="1433"/>
                    <a:pt x="28816" y="1433"/>
                  </a:cubicBezTo>
                  <a:cubicBezTo>
                    <a:pt x="29192" y="1433"/>
                    <a:pt x="29688" y="1549"/>
                    <a:pt x="30069" y="1656"/>
                  </a:cubicBezTo>
                  <a:cubicBezTo>
                    <a:pt x="30293" y="1718"/>
                    <a:pt x="30513" y="1776"/>
                    <a:pt x="30722" y="1776"/>
                  </a:cubicBezTo>
                  <a:cubicBezTo>
                    <a:pt x="30809" y="1776"/>
                    <a:pt x="30895" y="1766"/>
                    <a:pt x="30979" y="1742"/>
                  </a:cubicBezTo>
                  <a:cubicBezTo>
                    <a:pt x="31604" y="1561"/>
                    <a:pt x="32238" y="1524"/>
                    <a:pt x="32875" y="1524"/>
                  </a:cubicBezTo>
                  <a:cubicBezTo>
                    <a:pt x="33310" y="1524"/>
                    <a:pt x="33746" y="1541"/>
                    <a:pt x="34182" y="1541"/>
                  </a:cubicBezTo>
                  <a:cubicBezTo>
                    <a:pt x="34565" y="1541"/>
                    <a:pt x="34948" y="1528"/>
                    <a:pt x="35330" y="1479"/>
                  </a:cubicBezTo>
                  <a:cubicBezTo>
                    <a:pt x="35603" y="1443"/>
                    <a:pt x="35893" y="1426"/>
                    <a:pt x="36191" y="1426"/>
                  </a:cubicBezTo>
                  <a:close/>
                  <a:moveTo>
                    <a:pt x="21978" y="50"/>
                  </a:moveTo>
                  <a:cubicBezTo>
                    <a:pt x="20367" y="50"/>
                    <a:pt x="18752" y="83"/>
                    <a:pt x="17140" y="94"/>
                  </a:cubicBezTo>
                  <a:cubicBezTo>
                    <a:pt x="14998" y="111"/>
                    <a:pt x="12843" y="438"/>
                    <a:pt x="10721" y="793"/>
                  </a:cubicBezTo>
                  <a:cubicBezTo>
                    <a:pt x="8687" y="1132"/>
                    <a:pt x="6627" y="1154"/>
                    <a:pt x="4588" y="1432"/>
                  </a:cubicBezTo>
                  <a:cubicBezTo>
                    <a:pt x="3111" y="1634"/>
                    <a:pt x="1100" y="2547"/>
                    <a:pt x="618" y="4161"/>
                  </a:cubicBezTo>
                  <a:cubicBezTo>
                    <a:pt x="499" y="4553"/>
                    <a:pt x="165" y="4973"/>
                    <a:pt x="241" y="5313"/>
                  </a:cubicBezTo>
                  <a:cubicBezTo>
                    <a:pt x="482" y="6390"/>
                    <a:pt x="16" y="7401"/>
                    <a:pt x="160" y="8507"/>
                  </a:cubicBezTo>
                  <a:cubicBezTo>
                    <a:pt x="443" y="10679"/>
                    <a:pt x="0" y="12902"/>
                    <a:pt x="1259" y="14975"/>
                  </a:cubicBezTo>
                  <a:cubicBezTo>
                    <a:pt x="1965" y="16140"/>
                    <a:pt x="3965" y="17774"/>
                    <a:pt x="5381" y="17778"/>
                  </a:cubicBezTo>
                  <a:cubicBezTo>
                    <a:pt x="5382" y="17778"/>
                    <a:pt x="5382" y="17778"/>
                    <a:pt x="5383" y="17778"/>
                  </a:cubicBezTo>
                  <a:cubicBezTo>
                    <a:pt x="5705" y="17778"/>
                    <a:pt x="6095" y="17565"/>
                    <a:pt x="6423" y="17565"/>
                  </a:cubicBezTo>
                  <a:cubicBezTo>
                    <a:pt x="6695" y="17565"/>
                    <a:pt x="6924" y="17713"/>
                    <a:pt x="7033" y="18254"/>
                  </a:cubicBezTo>
                  <a:cubicBezTo>
                    <a:pt x="7037" y="18274"/>
                    <a:pt x="7120" y="18299"/>
                    <a:pt x="7179" y="18299"/>
                  </a:cubicBezTo>
                  <a:cubicBezTo>
                    <a:pt x="7196" y="18299"/>
                    <a:pt x="7211" y="18297"/>
                    <a:pt x="7221" y="18292"/>
                  </a:cubicBezTo>
                  <a:cubicBezTo>
                    <a:pt x="7517" y="18141"/>
                    <a:pt x="7805" y="18084"/>
                    <a:pt x="8088" y="18084"/>
                  </a:cubicBezTo>
                  <a:cubicBezTo>
                    <a:pt x="8948" y="18084"/>
                    <a:pt x="9763" y="18605"/>
                    <a:pt x="10609" y="18605"/>
                  </a:cubicBezTo>
                  <a:cubicBezTo>
                    <a:pt x="10713" y="18605"/>
                    <a:pt x="10818" y="18597"/>
                    <a:pt x="10924" y="18580"/>
                  </a:cubicBezTo>
                  <a:cubicBezTo>
                    <a:pt x="11119" y="18546"/>
                    <a:pt x="11315" y="18533"/>
                    <a:pt x="11510" y="18533"/>
                  </a:cubicBezTo>
                  <a:cubicBezTo>
                    <a:pt x="12401" y="18533"/>
                    <a:pt x="13292" y="18815"/>
                    <a:pt x="14178" y="18815"/>
                  </a:cubicBezTo>
                  <a:cubicBezTo>
                    <a:pt x="14632" y="18815"/>
                    <a:pt x="15084" y="18741"/>
                    <a:pt x="15535" y="18517"/>
                  </a:cubicBezTo>
                  <a:cubicBezTo>
                    <a:pt x="15599" y="18485"/>
                    <a:pt x="15667" y="18462"/>
                    <a:pt x="15726" y="18462"/>
                  </a:cubicBezTo>
                  <a:cubicBezTo>
                    <a:pt x="15797" y="18462"/>
                    <a:pt x="15855" y="18495"/>
                    <a:pt x="15877" y="18587"/>
                  </a:cubicBezTo>
                  <a:cubicBezTo>
                    <a:pt x="15958" y="18939"/>
                    <a:pt x="16144" y="19041"/>
                    <a:pt x="16345" y="19041"/>
                  </a:cubicBezTo>
                  <a:cubicBezTo>
                    <a:pt x="16542" y="19041"/>
                    <a:pt x="16755" y="18943"/>
                    <a:pt x="16897" y="18888"/>
                  </a:cubicBezTo>
                  <a:cubicBezTo>
                    <a:pt x="17240" y="18754"/>
                    <a:pt x="17583" y="18711"/>
                    <a:pt x="17927" y="18711"/>
                  </a:cubicBezTo>
                  <a:cubicBezTo>
                    <a:pt x="18567" y="18711"/>
                    <a:pt x="19210" y="18861"/>
                    <a:pt x="19866" y="18861"/>
                  </a:cubicBezTo>
                  <a:cubicBezTo>
                    <a:pt x="20105" y="18861"/>
                    <a:pt x="20347" y="18841"/>
                    <a:pt x="20590" y="18786"/>
                  </a:cubicBezTo>
                  <a:cubicBezTo>
                    <a:pt x="20778" y="18744"/>
                    <a:pt x="20991" y="18726"/>
                    <a:pt x="21217" y="18726"/>
                  </a:cubicBezTo>
                  <a:cubicBezTo>
                    <a:pt x="21836" y="18726"/>
                    <a:pt x="22559" y="18861"/>
                    <a:pt x="23180" y="19006"/>
                  </a:cubicBezTo>
                  <a:cubicBezTo>
                    <a:pt x="23239" y="19019"/>
                    <a:pt x="23295" y="19026"/>
                    <a:pt x="23350" y="19026"/>
                  </a:cubicBezTo>
                  <a:cubicBezTo>
                    <a:pt x="23855" y="19026"/>
                    <a:pt x="24176" y="18494"/>
                    <a:pt x="24291" y="18494"/>
                  </a:cubicBezTo>
                  <a:cubicBezTo>
                    <a:pt x="24298" y="18494"/>
                    <a:pt x="24304" y="18496"/>
                    <a:pt x="24310" y="18500"/>
                  </a:cubicBezTo>
                  <a:cubicBezTo>
                    <a:pt x="24736" y="18822"/>
                    <a:pt x="25182" y="18903"/>
                    <a:pt x="25633" y="18903"/>
                  </a:cubicBezTo>
                  <a:cubicBezTo>
                    <a:pt x="26084" y="18903"/>
                    <a:pt x="26541" y="18822"/>
                    <a:pt x="26986" y="18822"/>
                  </a:cubicBezTo>
                  <a:cubicBezTo>
                    <a:pt x="27134" y="18822"/>
                    <a:pt x="27282" y="18831"/>
                    <a:pt x="27427" y="18855"/>
                  </a:cubicBezTo>
                  <a:cubicBezTo>
                    <a:pt x="29621" y="19219"/>
                    <a:pt x="31834" y="19110"/>
                    <a:pt x="34034" y="19206"/>
                  </a:cubicBezTo>
                  <a:cubicBezTo>
                    <a:pt x="34555" y="19229"/>
                    <a:pt x="35079" y="19238"/>
                    <a:pt x="35604" y="19238"/>
                  </a:cubicBezTo>
                  <a:cubicBezTo>
                    <a:pt x="36927" y="19238"/>
                    <a:pt x="38258" y="19185"/>
                    <a:pt x="39577" y="19182"/>
                  </a:cubicBezTo>
                  <a:cubicBezTo>
                    <a:pt x="42487" y="19175"/>
                    <a:pt x="45396" y="19112"/>
                    <a:pt x="48291" y="18905"/>
                  </a:cubicBezTo>
                  <a:cubicBezTo>
                    <a:pt x="50239" y="18766"/>
                    <a:pt x="52182" y="18642"/>
                    <a:pt x="54139" y="18180"/>
                  </a:cubicBezTo>
                  <a:cubicBezTo>
                    <a:pt x="56402" y="17645"/>
                    <a:pt x="56950" y="15958"/>
                    <a:pt x="57494" y="14417"/>
                  </a:cubicBezTo>
                  <a:cubicBezTo>
                    <a:pt x="58339" y="12020"/>
                    <a:pt x="58652" y="9456"/>
                    <a:pt x="58541" y="6864"/>
                  </a:cubicBezTo>
                  <a:cubicBezTo>
                    <a:pt x="58414" y="6009"/>
                    <a:pt x="58278" y="5299"/>
                    <a:pt x="57625" y="4475"/>
                  </a:cubicBezTo>
                  <a:cubicBezTo>
                    <a:pt x="56086" y="2533"/>
                    <a:pt x="53828" y="2244"/>
                    <a:pt x="51784" y="1483"/>
                  </a:cubicBezTo>
                  <a:cubicBezTo>
                    <a:pt x="51171" y="1256"/>
                    <a:pt x="50537" y="1087"/>
                    <a:pt x="49893" y="979"/>
                  </a:cubicBezTo>
                  <a:cubicBezTo>
                    <a:pt x="48854" y="813"/>
                    <a:pt x="47812" y="902"/>
                    <a:pt x="46751" y="640"/>
                  </a:cubicBezTo>
                  <a:cubicBezTo>
                    <a:pt x="44156" y="1"/>
                    <a:pt x="41432" y="138"/>
                    <a:pt x="38777" y="79"/>
                  </a:cubicBezTo>
                  <a:cubicBezTo>
                    <a:pt x="37839" y="59"/>
                    <a:pt x="36898" y="50"/>
                    <a:pt x="35957" y="50"/>
                  </a:cubicBezTo>
                  <a:cubicBezTo>
                    <a:pt x="34045" y="50"/>
                    <a:pt x="32128" y="85"/>
                    <a:pt x="30216" y="125"/>
                  </a:cubicBezTo>
                  <a:cubicBezTo>
                    <a:pt x="29648" y="138"/>
                    <a:pt x="29076" y="143"/>
                    <a:pt x="28503" y="143"/>
                  </a:cubicBezTo>
                  <a:cubicBezTo>
                    <a:pt x="26998" y="143"/>
                    <a:pt x="25482" y="107"/>
                    <a:pt x="23977" y="71"/>
                  </a:cubicBezTo>
                  <a:cubicBezTo>
                    <a:pt x="23312" y="55"/>
                    <a:pt x="22645" y="50"/>
                    <a:pt x="21978" y="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6" name="Google Shape;1806;p301"/>
          <p:cNvGrpSpPr/>
          <p:nvPr/>
        </p:nvGrpSpPr>
        <p:grpSpPr>
          <a:xfrm>
            <a:off x="408220" y="2297651"/>
            <a:ext cx="868561" cy="807074"/>
            <a:chOff x="1625824" y="1453020"/>
            <a:chExt cx="997658" cy="927032"/>
          </a:xfrm>
        </p:grpSpPr>
        <p:grpSp>
          <p:nvGrpSpPr>
            <p:cNvPr id="1807" name="Google Shape;1807;p301"/>
            <p:cNvGrpSpPr/>
            <p:nvPr/>
          </p:nvGrpSpPr>
          <p:grpSpPr>
            <a:xfrm>
              <a:off x="1625824" y="1453020"/>
              <a:ext cx="997658" cy="927032"/>
              <a:chOff x="1535763" y="1453020"/>
              <a:chExt cx="997658" cy="927032"/>
            </a:xfrm>
          </p:grpSpPr>
          <p:sp>
            <p:nvSpPr>
              <p:cNvPr id="1808" name="Google Shape;1808;p301"/>
              <p:cNvSpPr/>
              <p:nvPr/>
            </p:nvSpPr>
            <p:spPr>
              <a:xfrm>
                <a:off x="1535763" y="1453020"/>
                <a:ext cx="997658" cy="927032"/>
              </a:xfrm>
              <a:custGeom>
                <a:rect b="b" l="l" r="r" t="t"/>
                <a:pathLst>
                  <a:path extrusionOk="0" h="70631" w="76012">
                    <a:moveTo>
                      <a:pt x="39031" y="2012"/>
                    </a:moveTo>
                    <a:cubicBezTo>
                      <a:pt x="39295" y="2012"/>
                      <a:pt x="39588" y="2238"/>
                      <a:pt x="39874" y="2298"/>
                    </a:cubicBezTo>
                    <a:cubicBezTo>
                      <a:pt x="41032" y="2544"/>
                      <a:pt x="42203" y="2631"/>
                      <a:pt x="43365" y="2805"/>
                    </a:cubicBezTo>
                    <a:cubicBezTo>
                      <a:pt x="44029" y="2903"/>
                      <a:pt x="44649" y="3409"/>
                      <a:pt x="45305" y="3409"/>
                    </a:cubicBezTo>
                    <a:cubicBezTo>
                      <a:pt x="45358" y="3409"/>
                      <a:pt x="45412" y="3405"/>
                      <a:pt x="45465" y="3398"/>
                    </a:cubicBezTo>
                    <a:cubicBezTo>
                      <a:pt x="45504" y="3393"/>
                      <a:pt x="45542" y="3390"/>
                      <a:pt x="45578" y="3390"/>
                    </a:cubicBezTo>
                    <a:cubicBezTo>
                      <a:pt x="46098" y="3390"/>
                      <a:pt x="46337" y="3898"/>
                      <a:pt x="46842" y="3898"/>
                    </a:cubicBezTo>
                    <a:cubicBezTo>
                      <a:pt x="46874" y="3898"/>
                      <a:pt x="46908" y="3896"/>
                      <a:pt x="46943" y="3891"/>
                    </a:cubicBezTo>
                    <a:cubicBezTo>
                      <a:pt x="47054" y="3877"/>
                      <a:pt x="47168" y="3869"/>
                      <a:pt x="47284" y="3869"/>
                    </a:cubicBezTo>
                    <a:cubicBezTo>
                      <a:pt x="47739" y="3869"/>
                      <a:pt x="48214" y="3991"/>
                      <a:pt x="48606" y="4324"/>
                    </a:cubicBezTo>
                    <a:cubicBezTo>
                      <a:pt x="49345" y="4952"/>
                      <a:pt x="50348" y="4943"/>
                      <a:pt x="51212" y="5240"/>
                    </a:cubicBezTo>
                    <a:cubicBezTo>
                      <a:pt x="51689" y="5406"/>
                      <a:pt x="52002" y="5761"/>
                      <a:pt x="52439" y="5878"/>
                    </a:cubicBezTo>
                    <a:cubicBezTo>
                      <a:pt x="52938" y="6013"/>
                      <a:pt x="53383" y="6195"/>
                      <a:pt x="53833" y="6469"/>
                    </a:cubicBezTo>
                    <a:cubicBezTo>
                      <a:pt x="54356" y="6788"/>
                      <a:pt x="54998" y="6850"/>
                      <a:pt x="55557" y="7191"/>
                    </a:cubicBezTo>
                    <a:cubicBezTo>
                      <a:pt x="56877" y="7995"/>
                      <a:pt x="58175" y="8835"/>
                      <a:pt x="59486" y="9647"/>
                    </a:cubicBezTo>
                    <a:cubicBezTo>
                      <a:pt x="61099" y="10646"/>
                      <a:pt x="62432" y="11979"/>
                      <a:pt x="64007" y="13024"/>
                    </a:cubicBezTo>
                    <a:cubicBezTo>
                      <a:pt x="65607" y="14087"/>
                      <a:pt x="66844" y="15642"/>
                      <a:pt x="68224" y="16991"/>
                    </a:cubicBezTo>
                    <a:cubicBezTo>
                      <a:pt x="69265" y="18007"/>
                      <a:pt x="70111" y="19250"/>
                      <a:pt x="70991" y="20438"/>
                    </a:cubicBezTo>
                    <a:cubicBezTo>
                      <a:pt x="72510" y="22487"/>
                      <a:pt x="73494" y="24775"/>
                      <a:pt x="74324" y="27154"/>
                    </a:cubicBezTo>
                    <a:cubicBezTo>
                      <a:pt x="74381" y="27322"/>
                      <a:pt x="74405" y="27501"/>
                      <a:pt x="74218" y="27501"/>
                    </a:cubicBezTo>
                    <a:cubicBezTo>
                      <a:pt x="74208" y="27501"/>
                      <a:pt x="74198" y="27500"/>
                      <a:pt x="74187" y="27499"/>
                    </a:cubicBezTo>
                    <a:cubicBezTo>
                      <a:pt x="74115" y="27492"/>
                      <a:pt x="74043" y="27489"/>
                      <a:pt x="73972" y="27489"/>
                    </a:cubicBezTo>
                    <a:cubicBezTo>
                      <a:pt x="73258" y="27489"/>
                      <a:pt x="72573" y="27799"/>
                      <a:pt x="71665" y="27799"/>
                    </a:cubicBezTo>
                    <a:cubicBezTo>
                      <a:pt x="71629" y="27799"/>
                      <a:pt x="71592" y="27799"/>
                      <a:pt x="71555" y="27798"/>
                    </a:cubicBezTo>
                    <a:cubicBezTo>
                      <a:pt x="71390" y="27838"/>
                      <a:pt x="71203" y="27847"/>
                      <a:pt x="71001" y="27847"/>
                    </a:cubicBezTo>
                    <a:cubicBezTo>
                      <a:pt x="70823" y="27847"/>
                      <a:pt x="70633" y="27840"/>
                      <a:pt x="70436" y="27840"/>
                    </a:cubicBezTo>
                    <a:cubicBezTo>
                      <a:pt x="70075" y="27840"/>
                      <a:pt x="69688" y="27864"/>
                      <a:pt x="69304" y="28003"/>
                    </a:cubicBezTo>
                    <a:cubicBezTo>
                      <a:pt x="69114" y="28072"/>
                      <a:pt x="68883" y="28098"/>
                      <a:pt x="68652" y="28098"/>
                    </a:cubicBezTo>
                    <a:cubicBezTo>
                      <a:pt x="68447" y="28098"/>
                      <a:pt x="68243" y="28078"/>
                      <a:pt x="68072" y="28048"/>
                    </a:cubicBezTo>
                    <a:cubicBezTo>
                      <a:pt x="67958" y="28029"/>
                      <a:pt x="67846" y="28021"/>
                      <a:pt x="67735" y="28021"/>
                    </a:cubicBezTo>
                    <a:cubicBezTo>
                      <a:pt x="67112" y="28021"/>
                      <a:pt x="66526" y="28280"/>
                      <a:pt x="65909" y="28280"/>
                    </a:cubicBezTo>
                    <a:cubicBezTo>
                      <a:pt x="65780" y="28280"/>
                      <a:pt x="65650" y="28268"/>
                      <a:pt x="65519" y="28241"/>
                    </a:cubicBezTo>
                    <a:cubicBezTo>
                      <a:pt x="65491" y="28235"/>
                      <a:pt x="65460" y="28233"/>
                      <a:pt x="65427" y="28233"/>
                    </a:cubicBezTo>
                    <a:cubicBezTo>
                      <a:pt x="65199" y="28233"/>
                      <a:pt x="64851" y="28363"/>
                      <a:pt x="64671" y="28601"/>
                    </a:cubicBezTo>
                    <a:cubicBezTo>
                      <a:pt x="64532" y="28784"/>
                      <a:pt x="64290" y="28868"/>
                      <a:pt x="64501" y="29277"/>
                    </a:cubicBezTo>
                    <a:cubicBezTo>
                      <a:pt x="64755" y="29764"/>
                      <a:pt x="64456" y="30481"/>
                      <a:pt x="65015" y="30925"/>
                    </a:cubicBezTo>
                    <a:cubicBezTo>
                      <a:pt x="64526" y="31790"/>
                      <a:pt x="65321" y="32561"/>
                      <a:pt x="65197" y="33432"/>
                    </a:cubicBezTo>
                    <a:cubicBezTo>
                      <a:pt x="65130" y="33891"/>
                      <a:pt x="65387" y="34420"/>
                      <a:pt x="65464" y="34930"/>
                    </a:cubicBezTo>
                    <a:cubicBezTo>
                      <a:pt x="65648" y="36123"/>
                      <a:pt x="65576" y="37328"/>
                      <a:pt x="65639" y="38519"/>
                    </a:cubicBezTo>
                    <a:cubicBezTo>
                      <a:pt x="65695" y="39619"/>
                      <a:pt x="65326" y="40742"/>
                      <a:pt x="65124" y="41851"/>
                    </a:cubicBezTo>
                    <a:cubicBezTo>
                      <a:pt x="64861" y="43286"/>
                      <a:pt x="64680" y="44746"/>
                      <a:pt x="64273" y="46139"/>
                    </a:cubicBezTo>
                    <a:cubicBezTo>
                      <a:pt x="63929" y="47307"/>
                      <a:pt x="63898" y="48562"/>
                      <a:pt x="63302" y="49657"/>
                    </a:cubicBezTo>
                    <a:cubicBezTo>
                      <a:pt x="63251" y="49751"/>
                      <a:pt x="63263" y="49894"/>
                      <a:pt x="63195" y="49956"/>
                    </a:cubicBezTo>
                    <a:cubicBezTo>
                      <a:pt x="62428" y="50642"/>
                      <a:pt x="62302" y="51636"/>
                      <a:pt x="61922" y="52512"/>
                    </a:cubicBezTo>
                    <a:cubicBezTo>
                      <a:pt x="61435" y="53632"/>
                      <a:pt x="60852" y="54713"/>
                      <a:pt x="60085" y="55667"/>
                    </a:cubicBezTo>
                    <a:cubicBezTo>
                      <a:pt x="59881" y="55919"/>
                      <a:pt x="59915" y="56199"/>
                      <a:pt x="59760" y="56449"/>
                    </a:cubicBezTo>
                    <a:cubicBezTo>
                      <a:pt x="59212" y="57331"/>
                      <a:pt x="58380" y="58023"/>
                      <a:pt x="58002" y="59007"/>
                    </a:cubicBezTo>
                    <a:cubicBezTo>
                      <a:pt x="57947" y="59148"/>
                      <a:pt x="57866" y="59183"/>
                      <a:pt x="57777" y="59183"/>
                    </a:cubicBezTo>
                    <a:cubicBezTo>
                      <a:pt x="57692" y="59183"/>
                      <a:pt x="57599" y="59151"/>
                      <a:pt x="57515" y="59151"/>
                    </a:cubicBezTo>
                    <a:cubicBezTo>
                      <a:pt x="57437" y="59151"/>
                      <a:pt x="57366" y="59180"/>
                      <a:pt x="57316" y="59290"/>
                    </a:cubicBezTo>
                    <a:cubicBezTo>
                      <a:pt x="56977" y="60036"/>
                      <a:pt x="56403" y="60576"/>
                      <a:pt x="55655" y="60923"/>
                    </a:cubicBezTo>
                    <a:cubicBezTo>
                      <a:pt x="55631" y="60932"/>
                      <a:pt x="55595" y="60967"/>
                      <a:pt x="55600" y="60976"/>
                    </a:cubicBezTo>
                    <a:cubicBezTo>
                      <a:pt x="56020" y="62014"/>
                      <a:pt x="55060" y="61634"/>
                      <a:pt x="54693" y="61861"/>
                    </a:cubicBezTo>
                    <a:cubicBezTo>
                      <a:pt x="54603" y="61917"/>
                      <a:pt x="54454" y="61958"/>
                      <a:pt x="54432" y="62034"/>
                    </a:cubicBezTo>
                    <a:cubicBezTo>
                      <a:pt x="54087" y="63191"/>
                      <a:pt x="52719" y="63162"/>
                      <a:pt x="52125" y="64042"/>
                    </a:cubicBezTo>
                    <a:cubicBezTo>
                      <a:pt x="51565" y="64871"/>
                      <a:pt x="50583" y="65308"/>
                      <a:pt x="49762" y="65563"/>
                    </a:cubicBezTo>
                    <a:cubicBezTo>
                      <a:pt x="48925" y="65823"/>
                      <a:pt x="48286" y="66396"/>
                      <a:pt x="47404" y="66613"/>
                    </a:cubicBezTo>
                    <a:cubicBezTo>
                      <a:pt x="45955" y="66971"/>
                      <a:pt x="44572" y="67677"/>
                      <a:pt x="43115" y="68096"/>
                    </a:cubicBezTo>
                    <a:cubicBezTo>
                      <a:pt x="41770" y="68483"/>
                      <a:pt x="40481" y="69103"/>
                      <a:pt x="39036" y="69103"/>
                    </a:cubicBezTo>
                    <a:cubicBezTo>
                      <a:pt x="38989" y="69103"/>
                      <a:pt x="38943" y="69102"/>
                      <a:pt x="38896" y="69101"/>
                    </a:cubicBezTo>
                    <a:cubicBezTo>
                      <a:pt x="38715" y="69096"/>
                      <a:pt x="38535" y="69094"/>
                      <a:pt x="38355" y="69094"/>
                    </a:cubicBezTo>
                    <a:cubicBezTo>
                      <a:pt x="37128" y="69094"/>
                      <a:pt x="35904" y="69194"/>
                      <a:pt x="34672" y="69194"/>
                    </a:cubicBezTo>
                    <a:cubicBezTo>
                      <a:pt x="34502" y="69194"/>
                      <a:pt x="34332" y="69192"/>
                      <a:pt x="34162" y="69188"/>
                    </a:cubicBezTo>
                    <a:cubicBezTo>
                      <a:pt x="32586" y="69148"/>
                      <a:pt x="31051" y="68987"/>
                      <a:pt x="29503" y="68751"/>
                    </a:cubicBezTo>
                    <a:cubicBezTo>
                      <a:pt x="27997" y="68521"/>
                      <a:pt x="26605" y="67884"/>
                      <a:pt x="25140" y="67581"/>
                    </a:cubicBezTo>
                    <a:cubicBezTo>
                      <a:pt x="23232" y="67186"/>
                      <a:pt x="21627" y="66114"/>
                      <a:pt x="19815" y="65539"/>
                    </a:cubicBezTo>
                    <a:cubicBezTo>
                      <a:pt x="19308" y="65378"/>
                      <a:pt x="18906" y="65017"/>
                      <a:pt x="18499" y="64745"/>
                    </a:cubicBezTo>
                    <a:cubicBezTo>
                      <a:pt x="16887" y="63670"/>
                      <a:pt x="15202" y="62720"/>
                      <a:pt x="13801" y="61295"/>
                    </a:cubicBezTo>
                    <a:cubicBezTo>
                      <a:pt x="12743" y="60218"/>
                      <a:pt x="11562" y="59209"/>
                      <a:pt x="10546" y="58098"/>
                    </a:cubicBezTo>
                    <a:cubicBezTo>
                      <a:pt x="9591" y="57054"/>
                      <a:pt x="8521" y="56113"/>
                      <a:pt x="7712" y="54875"/>
                    </a:cubicBezTo>
                    <a:cubicBezTo>
                      <a:pt x="6741" y="53391"/>
                      <a:pt x="5915" y="51852"/>
                      <a:pt x="5173" y="50267"/>
                    </a:cubicBezTo>
                    <a:cubicBezTo>
                      <a:pt x="4917" y="49721"/>
                      <a:pt x="4739" y="49046"/>
                      <a:pt x="4501" y="48505"/>
                    </a:cubicBezTo>
                    <a:cubicBezTo>
                      <a:pt x="4174" y="47758"/>
                      <a:pt x="3936" y="46982"/>
                      <a:pt x="3726" y="46224"/>
                    </a:cubicBezTo>
                    <a:cubicBezTo>
                      <a:pt x="3243" y="44490"/>
                      <a:pt x="2837" y="42727"/>
                      <a:pt x="2720" y="40913"/>
                    </a:cubicBezTo>
                    <a:cubicBezTo>
                      <a:pt x="2687" y="40423"/>
                      <a:pt x="2524" y="39955"/>
                      <a:pt x="2389" y="39480"/>
                    </a:cubicBezTo>
                    <a:cubicBezTo>
                      <a:pt x="2120" y="38528"/>
                      <a:pt x="1905" y="37516"/>
                      <a:pt x="2200" y="36487"/>
                    </a:cubicBezTo>
                    <a:cubicBezTo>
                      <a:pt x="2266" y="36260"/>
                      <a:pt x="2174" y="35893"/>
                      <a:pt x="2101" y="35693"/>
                    </a:cubicBezTo>
                    <a:cubicBezTo>
                      <a:pt x="1878" y="35086"/>
                      <a:pt x="2140" y="34478"/>
                      <a:pt x="1964" y="33896"/>
                    </a:cubicBezTo>
                    <a:cubicBezTo>
                      <a:pt x="1883" y="33627"/>
                      <a:pt x="1888" y="33403"/>
                      <a:pt x="2098" y="33171"/>
                    </a:cubicBezTo>
                    <a:cubicBezTo>
                      <a:pt x="2235" y="33020"/>
                      <a:pt x="2359" y="32773"/>
                      <a:pt x="2261" y="32574"/>
                    </a:cubicBezTo>
                    <a:cubicBezTo>
                      <a:pt x="1900" y="31838"/>
                      <a:pt x="2157" y="31130"/>
                      <a:pt x="2250" y="30391"/>
                    </a:cubicBezTo>
                    <a:cubicBezTo>
                      <a:pt x="2479" y="28594"/>
                      <a:pt x="3092" y="26891"/>
                      <a:pt x="3403" y="25119"/>
                    </a:cubicBezTo>
                    <a:cubicBezTo>
                      <a:pt x="3481" y="24685"/>
                      <a:pt x="3817" y="24449"/>
                      <a:pt x="3982" y="24089"/>
                    </a:cubicBezTo>
                    <a:cubicBezTo>
                      <a:pt x="4201" y="23612"/>
                      <a:pt x="3596" y="23066"/>
                      <a:pt x="4276" y="22549"/>
                    </a:cubicBezTo>
                    <a:cubicBezTo>
                      <a:pt x="4679" y="22244"/>
                      <a:pt x="4682" y="21439"/>
                      <a:pt x="4912" y="20877"/>
                    </a:cubicBezTo>
                    <a:cubicBezTo>
                      <a:pt x="5357" y="19799"/>
                      <a:pt x="5775" y="18701"/>
                      <a:pt x="6318" y="17671"/>
                    </a:cubicBezTo>
                    <a:cubicBezTo>
                      <a:pt x="6901" y="16560"/>
                      <a:pt x="7555" y="15491"/>
                      <a:pt x="8342" y="14488"/>
                    </a:cubicBezTo>
                    <a:cubicBezTo>
                      <a:pt x="9037" y="13603"/>
                      <a:pt x="9723" y="12715"/>
                      <a:pt x="10459" y="11861"/>
                    </a:cubicBezTo>
                    <a:cubicBezTo>
                      <a:pt x="10862" y="11392"/>
                      <a:pt x="11351" y="11025"/>
                      <a:pt x="11775" y="10585"/>
                    </a:cubicBezTo>
                    <a:cubicBezTo>
                      <a:pt x="13558" y="8728"/>
                      <a:pt x="15756" y="7390"/>
                      <a:pt x="17948" y="6086"/>
                    </a:cubicBezTo>
                    <a:cubicBezTo>
                      <a:pt x="19270" y="5301"/>
                      <a:pt x="20701" y="4705"/>
                      <a:pt x="22137" y="4117"/>
                    </a:cubicBezTo>
                    <a:cubicBezTo>
                      <a:pt x="23116" y="3717"/>
                      <a:pt x="24141" y="3387"/>
                      <a:pt x="25121" y="3129"/>
                    </a:cubicBezTo>
                    <a:cubicBezTo>
                      <a:pt x="26355" y="2804"/>
                      <a:pt x="27686" y="2665"/>
                      <a:pt x="28982" y="2491"/>
                    </a:cubicBezTo>
                    <a:cubicBezTo>
                      <a:pt x="30214" y="2325"/>
                      <a:pt x="31452" y="2091"/>
                      <a:pt x="32684" y="2042"/>
                    </a:cubicBezTo>
                    <a:cubicBezTo>
                      <a:pt x="33123" y="2024"/>
                      <a:pt x="33565" y="2016"/>
                      <a:pt x="34009" y="2016"/>
                    </a:cubicBezTo>
                    <a:cubicBezTo>
                      <a:pt x="34685" y="2016"/>
                      <a:pt x="35365" y="2035"/>
                      <a:pt x="36043" y="2067"/>
                    </a:cubicBezTo>
                    <a:cubicBezTo>
                      <a:pt x="36632" y="2094"/>
                      <a:pt x="37229" y="2241"/>
                      <a:pt x="37830" y="2241"/>
                    </a:cubicBezTo>
                    <a:cubicBezTo>
                      <a:pt x="38176" y="2241"/>
                      <a:pt x="38524" y="2192"/>
                      <a:pt x="38873" y="2043"/>
                    </a:cubicBezTo>
                    <a:cubicBezTo>
                      <a:pt x="38924" y="2021"/>
                      <a:pt x="38977" y="2012"/>
                      <a:pt x="39031" y="2012"/>
                    </a:cubicBezTo>
                    <a:close/>
                    <a:moveTo>
                      <a:pt x="33221" y="0"/>
                    </a:moveTo>
                    <a:cubicBezTo>
                      <a:pt x="33034" y="0"/>
                      <a:pt x="32834" y="33"/>
                      <a:pt x="32655" y="57"/>
                    </a:cubicBezTo>
                    <a:cubicBezTo>
                      <a:pt x="30838" y="290"/>
                      <a:pt x="29021" y="528"/>
                      <a:pt x="27209" y="792"/>
                    </a:cubicBezTo>
                    <a:cubicBezTo>
                      <a:pt x="25838" y="993"/>
                      <a:pt x="24483" y="1198"/>
                      <a:pt x="23148" y="1656"/>
                    </a:cubicBezTo>
                    <a:cubicBezTo>
                      <a:pt x="22333" y="1934"/>
                      <a:pt x="21509" y="2205"/>
                      <a:pt x="20737" y="2571"/>
                    </a:cubicBezTo>
                    <a:cubicBezTo>
                      <a:pt x="20096" y="2874"/>
                      <a:pt x="19337" y="2952"/>
                      <a:pt x="18808" y="3454"/>
                    </a:cubicBezTo>
                    <a:cubicBezTo>
                      <a:pt x="18338" y="3901"/>
                      <a:pt x="17648" y="4212"/>
                      <a:pt x="17189" y="4243"/>
                    </a:cubicBezTo>
                    <a:cubicBezTo>
                      <a:pt x="16627" y="4281"/>
                      <a:pt x="16435" y="4958"/>
                      <a:pt x="15964" y="4958"/>
                    </a:cubicBezTo>
                    <a:cubicBezTo>
                      <a:pt x="15883" y="4958"/>
                      <a:pt x="15793" y="4938"/>
                      <a:pt x="15691" y="4890"/>
                    </a:cubicBezTo>
                    <a:cubicBezTo>
                      <a:pt x="15689" y="5924"/>
                      <a:pt x="14300" y="5200"/>
                      <a:pt x="14101" y="6134"/>
                    </a:cubicBezTo>
                    <a:cubicBezTo>
                      <a:pt x="14060" y="6323"/>
                      <a:pt x="13362" y="6624"/>
                      <a:pt x="12973" y="6870"/>
                    </a:cubicBezTo>
                    <a:cubicBezTo>
                      <a:pt x="11999" y="7488"/>
                      <a:pt x="11256" y="8417"/>
                      <a:pt x="10246" y="8998"/>
                    </a:cubicBezTo>
                    <a:cubicBezTo>
                      <a:pt x="10103" y="9081"/>
                      <a:pt x="10070" y="9180"/>
                      <a:pt x="10117" y="9327"/>
                    </a:cubicBezTo>
                    <a:cubicBezTo>
                      <a:pt x="10173" y="9500"/>
                      <a:pt x="10141" y="9611"/>
                      <a:pt x="9978" y="9611"/>
                    </a:cubicBezTo>
                    <a:cubicBezTo>
                      <a:pt x="9954" y="9611"/>
                      <a:pt x="9927" y="9608"/>
                      <a:pt x="9898" y="9603"/>
                    </a:cubicBezTo>
                    <a:cubicBezTo>
                      <a:pt x="9856" y="9596"/>
                      <a:pt x="9816" y="9593"/>
                      <a:pt x="9780" y="9593"/>
                    </a:cubicBezTo>
                    <a:cubicBezTo>
                      <a:pt x="9420" y="9593"/>
                      <a:pt x="9302" y="9913"/>
                      <a:pt x="9146" y="10176"/>
                    </a:cubicBezTo>
                    <a:cubicBezTo>
                      <a:pt x="9011" y="10406"/>
                      <a:pt x="8885" y="10625"/>
                      <a:pt x="8634" y="10772"/>
                    </a:cubicBezTo>
                    <a:cubicBezTo>
                      <a:pt x="8228" y="11007"/>
                      <a:pt x="7528" y="11092"/>
                      <a:pt x="7975" y="11861"/>
                    </a:cubicBezTo>
                    <a:cubicBezTo>
                      <a:pt x="7994" y="11892"/>
                      <a:pt x="7927" y="12013"/>
                      <a:pt x="7874" y="12038"/>
                    </a:cubicBezTo>
                    <a:cubicBezTo>
                      <a:pt x="7208" y="12355"/>
                      <a:pt x="6909" y="13066"/>
                      <a:pt x="6444" y="13477"/>
                    </a:cubicBezTo>
                    <a:cubicBezTo>
                      <a:pt x="5725" y="14112"/>
                      <a:pt x="5525" y="14980"/>
                      <a:pt x="4937" y="15647"/>
                    </a:cubicBezTo>
                    <a:cubicBezTo>
                      <a:pt x="4056" y="16649"/>
                      <a:pt x="4178" y="18197"/>
                      <a:pt x="3306" y="19275"/>
                    </a:cubicBezTo>
                    <a:cubicBezTo>
                      <a:pt x="2837" y="19856"/>
                      <a:pt x="2793" y="20633"/>
                      <a:pt x="2463" y="21289"/>
                    </a:cubicBezTo>
                    <a:cubicBezTo>
                      <a:pt x="1927" y="22359"/>
                      <a:pt x="1770" y="23568"/>
                      <a:pt x="1483" y="24710"/>
                    </a:cubicBezTo>
                    <a:cubicBezTo>
                      <a:pt x="1340" y="25281"/>
                      <a:pt x="1239" y="25996"/>
                      <a:pt x="1076" y="26555"/>
                    </a:cubicBezTo>
                    <a:cubicBezTo>
                      <a:pt x="774" y="27568"/>
                      <a:pt x="544" y="28602"/>
                      <a:pt x="387" y="29649"/>
                    </a:cubicBezTo>
                    <a:cubicBezTo>
                      <a:pt x="242" y="30621"/>
                      <a:pt x="131" y="31614"/>
                      <a:pt x="163" y="32592"/>
                    </a:cubicBezTo>
                    <a:cubicBezTo>
                      <a:pt x="178" y="33034"/>
                      <a:pt x="1" y="33462"/>
                      <a:pt x="119" y="33893"/>
                    </a:cubicBezTo>
                    <a:cubicBezTo>
                      <a:pt x="478" y="35206"/>
                      <a:pt x="133" y="36559"/>
                      <a:pt x="391" y="37897"/>
                    </a:cubicBezTo>
                    <a:cubicBezTo>
                      <a:pt x="620" y="39078"/>
                      <a:pt x="550" y="40316"/>
                      <a:pt x="611" y="41529"/>
                    </a:cubicBezTo>
                    <a:cubicBezTo>
                      <a:pt x="665" y="42660"/>
                      <a:pt x="1087" y="43721"/>
                      <a:pt x="1251" y="44821"/>
                    </a:cubicBezTo>
                    <a:cubicBezTo>
                      <a:pt x="1407" y="45852"/>
                      <a:pt x="1619" y="46887"/>
                      <a:pt x="2011" y="47808"/>
                    </a:cubicBezTo>
                    <a:cubicBezTo>
                      <a:pt x="2771" y="49597"/>
                      <a:pt x="3408" y="51468"/>
                      <a:pt x="4557" y="53064"/>
                    </a:cubicBezTo>
                    <a:cubicBezTo>
                      <a:pt x="4923" y="53571"/>
                      <a:pt x="5195" y="54127"/>
                      <a:pt x="5573" y="54629"/>
                    </a:cubicBezTo>
                    <a:cubicBezTo>
                      <a:pt x="6253" y="55527"/>
                      <a:pt x="7014" y="56381"/>
                      <a:pt x="7636" y="57292"/>
                    </a:cubicBezTo>
                    <a:cubicBezTo>
                      <a:pt x="8877" y="59114"/>
                      <a:pt x="10484" y="60537"/>
                      <a:pt x="12026" y="62052"/>
                    </a:cubicBezTo>
                    <a:cubicBezTo>
                      <a:pt x="12110" y="62134"/>
                      <a:pt x="12206" y="62146"/>
                      <a:pt x="12301" y="62146"/>
                    </a:cubicBezTo>
                    <a:cubicBezTo>
                      <a:pt x="12339" y="62146"/>
                      <a:pt x="12378" y="62144"/>
                      <a:pt x="12416" y="62144"/>
                    </a:cubicBezTo>
                    <a:cubicBezTo>
                      <a:pt x="12531" y="62144"/>
                      <a:pt x="12635" y="62163"/>
                      <a:pt x="12699" y="62318"/>
                    </a:cubicBezTo>
                    <a:cubicBezTo>
                      <a:pt x="13070" y="63214"/>
                      <a:pt x="13882" y="63644"/>
                      <a:pt x="14645" y="64123"/>
                    </a:cubicBezTo>
                    <a:cubicBezTo>
                      <a:pt x="15692" y="64779"/>
                      <a:pt x="16745" y="65428"/>
                      <a:pt x="17788" y="66095"/>
                    </a:cubicBezTo>
                    <a:cubicBezTo>
                      <a:pt x="18502" y="66551"/>
                      <a:pt x="19222" y="66982"/>
                      <a:pt x="20037" y="67239"/>
                    </a:cubicBezTo>
                    <a:cubicBezTo>
                      <a:pt x="20406" y="67354"/>
                      <a:pt x="20465" y="67830"/>
                      <a:pt x="20851" y="67956"/>
                    </a:cubicBezTo>
                    <a:cubicBezTo>
                      <a:pt x="22377" y="68457"/>
                      <a:pt x="23922" y="68902"/>
                      <a:pt x="25446" y="69415"/>
                    </a:cubicBezTo>
                    <a:cubicBezTo>
                      <a:pt x="26876" y="69896"/>
                      <a:pt x="28388" y="70157"/>
                      <a:pt x="29898" y="70350"/>
                    </a:cubicBezTo>
                    <a:cubicBezTo>
                      <a:pt x="30312" y="70403"/>
                      <a:pt x="30726" y="70446"/>
                      <a:pt x="31140" y="70479"/>
                    </a:cubicBezTo>
                    <a:cubicBezTo>
                      <a:pt x="31346" y="70495"/>
                      <a:pt x="31552" y="70501"/>
                      <a:pt x="31758" y="70501"/>
                    </a:cubicBezTo>
                    <a:cubicBezTo>
                      <a:pt x="32309" y="70501"/>
                      <a:pt x="32859" y="70459"/>
                      <a:pt x="33411" y="70459"/>
                    </a:cubicBezTo>
                    <a:cubicBezTo>
                      <a:pt x="33758" y="70459"/>
                      <a:pt x="34105" y="70476"/>
                      <a:pt x="34453" y="70530"/>
                    </a:cubicBezTo>
                    <a:cubicBezTo>
                      <a:pt x="34924" y="70604"/>
                      <a:pt x="35406" y="70631"/>
                      <a:pt x="35888" y="70631"/>
                    </a:cubicBezTo>
                    <a:cubicBezTo>
                      <a:pt x="36229" y="70631"/>
                      <a:pt x="36569" y="70618"/>
                      <a:pt x="36906" y="70599"/>
                    </a:cubicBezTo>
                    <a:cubicBezTo>
                      <a:pt x="37826" y="70548"/>
                      <a:pt x="38739" y="70389"/>
                      <a:pt x="39489" y="70297"/>
                    </a:cubicBezTo>
                    <a:cubicBezTo>
                      <a:pt x="39636" y="70326"/>
                      <a:pt x="39776" y="70339"/>
                      <a:pt x="39911" y="70339"/>
                    </a:cubicBezTo>
                    <a:cubicBezTo>
                      <a:pt x="40662" y="70339"/>
                      <a:pt x="41243" y="69952"/>
                      <a:pt x="41873" y="69933"/>
                    </a:cubicBezTo>
                    <a:cubicBezTo>
                      <a:pt x="43042" y="69899"/>
                      <a:pt x="44079" y="69407"/>
                      <a:pt x="45181" y="69148"/>
                    </a:cubicBezTo>
                    <a:cubicBezTo>
                      <a:pt x="46375" y="68864"/>
                      <a:pt x="47486" y="68334"/>
                      <a:pt x="48629" y="67903"/>
                    </a:cubicBezTo>
                    <a:cubicBezTo>
                      <a:pt x="49953" y="67402"/>
                      <a:pt x="51167" y="66707"/>
                      <a:pt x="52400" y="66067"/>
                    </a:cubicBezTo>
                    <a:cubicBezTo>
                      <a:pt x="53372" y="65563"/>
                      <a:pt x="54186" y="64736"/>
                      <a:pt x="55151" y="64162"/>
                    </a:cubicBezTo>
                    <a:cubicBezTo>
                      <a:pt x="55286" y="64082"/>
                      <a:pt x="55403" y="63966"/>
                      <a:pt x="55513" y="63851"/>
                    </a:cubicBezTo>
                    <a:cubicBezTo>
                      <a:pt x="56045" y="63302"/>
                      <a:pt x="56485" y="62598"/>
                      <a:pt x="57120" y="62225"/>
                    </a:cubicBezTo>
                    <a:cubicBezTo>
                      <a:pt x="58234" y="61572"/>
                      <a:pt x="58791" y="60436"/>
                      <a:pt x="59701" y="59615"/>
                    </a:cubicBezTo>
                    <a:cubicBezTo>
                      <a:pt x="60780" y="58638"/>
                      <a:pt x="61389" y="57284"/>
                      <a:pt x="62193" y="56085"/>
                    </a:cubicBezTo>
                    <a:cubicBezTo>
                      <a:pt x="63406" y="54279"/>
                      <a:pt x="64318" y="52288"/>
                      <a:pt x="64893" y="50191"/>
                    </a:cubicBezTo>
                    <a:cubicBezTo>
                      <a:pt x="65422" y="48268"/>
                      <a:pt x="65822" y="46311"/>
                      <a:pt x="66379" y="44398"/>
                    </a:cubicBezTo>
                    <a:cubicBezTo>
                      <a:pt x="66967" y="42380"/>
                      <a:pt x="67165" y="40302"/>
                      <a:pt x="67326" y="38238"/>
                    </a:cubicBezTo>
                    <a:cubicBezTo>
                      <a:pt x="67477" y="36321"/>
                      <a:pt x="67217" y="34389"/>
                      <a:pt x="66780" y="32497"/>
                    </a:cubicBezTo>
                    <a:cubicBezTo>
                      <a:pt x="66611" y="31763"/>
                      <a:pt x="66510" y="31012"/>
                      <a:pt x="66379" y="30268"/>
                    </a:cubicBezTo>
                    <a:cubicBezTo>
                      <a:pt x="66325" y="29965"/>
                      <a:pt x="66380" y="29758"/>
                      <a:pt x="66750" y="29758"/>
                    </a:cubicBezTo>
                    <a:cubicBezTo>
                      <a:pt x="66755" y="29758"/>
                      <a:pt x="66761" y="29758"/>
                      <a:pt x="66766" y="29758"/>
                    </a:cubicBezTo>
                    <a:cubicBezTo>
                      <a:pt x="66804" y="29758"/>
                      <a:pt x="66842" y="29759"/>
                      <a:pt x="66880" y="29759"/>
                    </a:cubicBezTo>
                    <a:cubicBezTo>
                      <a:pt x="67853" y="29759"/>
                      <a:pt x="68826" y="29590"/>
                      <a:pt x="69781" y="29503"/>
                    </a:cubicBezTo>
                    <a:cubicBezTo>
                      <a:pt x="71534" y="29343"/>
                      <a:pt x="73316" y="29212"/>
                      <a:pt x="75059" y="28860"/>
                    </a:cubicBezTo>
                    <a:cubicBezTo>
                      <a:pt x="75836" y="28705"/>
                      <a:pt x="76011" y="28261"/>
                      <a:pt x="75907" y="27616"/>
                    </a:cubicBezTo>
                    <a:cubicBezTo>
                      <a:pt x="75775" y="26780"/>
                      <a:pt x="75521" y="25926"/>
                      <a:pt x="75167" y="25205"/>
                    </a:cubicBezTo>
                    <a:cubicBezTo>
                      <a:pt x="74173" y="23173"/>
                      <a:pt x="73373" y="21045"/>
                      <a:pt x="71914" y="19228"/>
                    </a:cubicBezTo>
                    <a:cubicBezTo>
                      <a:pt x="70831" y="17878"/>
                      <a:pt x="69829" y="16454"/>
                      <a:pt x="68698" y="15134"/>
                    </a:cubicBezTo>
                    <a:cubicBezTo>
                      <a:pt x="67748" y="14026"/>
                      <a:pt x="66628" y="13079"/>
                      <a:pt x="65598" y="12055"/>
                    </a:cubicBezTo>
                    <a:cubicBezTo>
                      <a:pt x="64542" y="11007"/>
                      <a:pt x="63294" y="10098"/>
                      <a:pt x="62022" y="9252"/>
                    </a:cubicBezTo>
                    <a:cubicBezTo>
                      <a:pt x="60116" y="7986"/>
                      <a:pt x="58296" y="6584"/>
                      <a:pt x="56230" y="5579"/>
                    </a:cubicBezTo>
                    <a:cubicBezTo>
                      <a:pt x="54869" y="4916"/>
                      <a:pt x="53531" y="4209"/>
                      <a:pt x="52105" y="3675"/>
                    </a:cubicBezTo>
                    <a:cubicBezTo>
                      <a:pt x="51521" y="3456"/>
                      <a:pt x="50927" y="3295"/>
                      <a:pt x="50341" y="3101"/>
                    </a:cubicBezTo>
                    <a:cubicBezTo>
                      <a:pt x="49757" y="2908"/>
                      <a:pt x="49235" y="2591"/>
                      <a:pt x="48615" y="2441"/>
                    </a:cubicBezTo>
                    <a:cubicBezTo>
                      <a:pt x="47914" y="2272"/>
                      <a:pt x="47147" y="2322"/>
                      <a:pt x="46500" y="1855"/>
                    </a:cubicBezTo>
                    <a:cubicBezTo>
                      <a:pt x="46025" y="1511"/>
                      <a:pt x="45377" y="1580"/>
                      <a:pt x="44821" y="1281"/>
                    </a:cubicBezTo>
                    <a:cubicBezTo>
                      <a:pt x="44670" y="1199"/>
                      <a:pt x="44457" y="1186"/>
                      <a:pt x="44222" y="1186"/>
                    </a:cubicBezTo>
                    <a:cubicBezTo>
                      <a:pt x="44113" y="1186"/>
                      <a:pt x="43999" y="1189"/>
                      <a:pt x="43884" y="1189"/>
                    </a:cubicBezTo>
                    <a:cubicBezTo>
                      <a:pt x="43698" y="1189"/>
                      <a:pt x="43510" y="1182"/>
                      <a:pt x="43334" y="1144"/>
                    </a:cubicBezTo>
                    <a:cubicBezTo>
                      <a:pt x="41733" y="800"/>
                      <a:pt x="40125" y="472"/>
                      <a:pt x="38504" y="262"/>
                    </a:cubicBezTo>
                    <a:cubicBezTo>
                      <a:pt x="37990" y="196"/>
                      <a:pt x="37472" y="154"/>
                      <a:pt x="36946" y="154"/>
                    </a:cubicBezTo>
                    <a:cubicBezTo>
                      <a:pt x="36584" y="154"/>
                      <a:pt x="36218" y="173"/>
                      <a:pt x="35845" y="218"/>
                    </a:cubicBezTo>
                    <a:cubicBezTo>
                      <a:pt x="35506" y="259"/>
                      <a:pt x="35120" y="322"/>
                      <a:pt x="34726" y="322"/>
                    </a:cubicBezTo>
                    <a:cubicBezTo>
                      <a:pt x="34352" y="322"/>
                      <a:pt x="33970" y="265"/>
                      <a:pt x="33613" y="78"/>
                    </a:cubicBezTo>
                    <a:cubicBezTo>
                      <a:pt x="33502" y="20"/>
                      <a:pt x="33365" y="0"/>
                      <a:pt x="332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301"/>
              <p:cNvSpPr/>
              <p:nvPr/>
            </p:nvSpPr>
            <p:spPr>
              <a:xfrm>
                <a:off x="1560411" y="1479416"/>
                <a:ext cx="951930" cy="881790"/>
              </a:xfrm>
              <a:custGeom>
                <a:rect b="b" l="l" r="r" t="t"/>
                <a:pathLst>
                  <a:path extrusionOk="0" h="67184" w="72528">
                    <a:moveTo>
                      <a:pt x="37153" y="1"/>
                    </a:moveTo>
                    <a:cubicBezTo>
                      <a:pt x="37099" y="1"/>
                      <a:pt x="37046" y="10"/>
                      <a:pt x="36995" y="32"/>
                    </a:cubicBezTo>
                    <a:cubicBezTo>
                      <a:pt x="36646" y="181"/>
                      <a:pt x="36298" y="230"/>
                      <a:pt x="35952" y="230"/>
                    </a:cubicBezTo>
                    <a:cubicBezTo>
                      <a:pt x="35351" y="230"/>
                      <a:pt x="34754" y="83"/>
                      <a:pt x="34165" y="56"/>
                    </a:cubicBezTo>
                    <a:cubicBezTo>
                      <a:pt x="33487" y="24"/>
                      <a:pt x="32807" y="5"/>
                      <a:pt x="32131" y="5"/>
                    </a:cubicBezTo>
                    <a:cubicBezTo>
                      <a:pt x="31687" y="5"/>
                      <a:pt x="31245" y="13"/>
                      <a:pt x="30806" y="31"/>
                    </a:cubicBezTo>
                    <a:cubicBezTo>
                      <a:pt x="29574" y="80"/>
                      <a:pt x="28336" y="314"/>
                      <a:pt x="27104" y="480"/>
                    </a:cubicBezTo>
                    <a:cubicBezTo>
                      <a:pt x="25808" y="654"/>
                      <a:pt x="24477" y="793"/>
                      <a:pt x="23243" y="1118"/>
                    </a:cubicBezTo>
                    <a:cubicBezTo>
                      <a:pt x="22263" y="1376"/>
                      <a:pt x="21238" y="1706"/>
                      <a:pt x="20259" y="2106"/>
                    </a:cubicBezTo>
                    <a:cubicBezTo>
                      <a:pt x="18823" y="2694"/>
                      <a:pt x="17392" y="3290"/>
                      <a:pt x="16070" y="4075"/>
                    </a:cubicBezTo>
                    <a:cubicBezTo>
                      <a:pt x="13878" y="5379"/>
                      <a:pt x="11680" y="6717"/>
                      <a:pt x="9897" y="8574"/>
                    </a:cubicBezTo>
                    <a:cubicBezTo>
                      <a:pt x="9473" y="9014"/>
                      <a:pt x="8984" y="9381"/>
                      <a:pt x="8581" y="9850"/>
                    </a:cubicBezTo>
                    <a:cubicBezTo>
                      <a:pt x="7845" y="10704"/>
                      <a:pt x="7159" y="11592"/>
                      <a:pt x="6464" y="12477"/>
                    </a:cubicBezTo>
                    <a:cubicBezTo>
                      <a:pt x="5677" y="13480"/>
                      <a:pt x="5023" y="14549"/>
                      <a:pt x="4440" y="15660"/>
                    </a:cubicBezTo>
                    <a:cubicBezTo>
                      <a:pt x="3897" y="16690"/>
                      <a:pt x="3479" y="17788"/>
                      <a:pt x="3034" y="18866"/>
                    </a:cubicBezTo>
                    <a:cubicBezTo>
                      <a:pt x="2804" y="19428"/>
                      <a:pt x="2801" y="20233"/>
                      <a:pt x="2398" y="20538"/>
                    </a:cubicBezTo>
                    <a:cubicBezTo>
                      <a:pt x="1718" y="21055"/>
                      <a:pt x="2323" y="21601"/>
                      <a:pt x="2104" y="22078"/>
                    </a:cubicBezTo>
                    <a:cubicBezTo>
                      <a:pt x="1939" y="22438"/>
                      <a:pt x="1603" y="22674"/>
                      <a:pt x="1525" y="23108"/>
                    </a:cubicBezTo>
                    <a:cubicBezTo>
                      <a:pt x="1214" y="24880"/>
                      <a:pt x="601" y="26583"/>
                      <a:pt x="372" y="28380"/>
                    </a:cubicBezTo>
                    <a:cubicBezTo>
                      <a:pt x="279" y="29119"/>
                      <a:pt x="22" y="29827"/>
                      <a:pt x="383" y="30563"/>
                    </a:cubicBezTo>
                    <a:cubicBezTo>
                      <a:pt x="481" y="30762"/>
                      <a:pt x="357" y="31009"/>
                      <a:pt x="220" y="31160"/>
                    </a:cubicBezTo>
                    <a:cubicBezTo>
                      <a:pt x="10" y="31392"/>
                      <a:pt x="5" y="31616"/>
                      <a:pt x="86" y="31885"/>
                    </a:cubicBezTo>
                    <a:cubicBezTo>
                      <a:pt x="262" y="32467"/>
                      <a:pt x="0" y="33075"/>
                      <a:pt x="223" y="33682"/>
                    </a:cubicBezTo>
                    <a:cubicBezTo>
                      <a:pt x="296" y="33882"/>
                      <a:pt x="388" y="34249"/>
                      <a:pt x="322" y="34476"/>
                    </a:cubicBezTo>
                    <a:cubicBezTo>
                      <a:pt x="27" y="35505"/>
                      <a:pt x="242" y="36517"/>
                      <a:pt x="511" y="37469"/>
                    </a:cubicBezTo>
                    <a:cubicBezTo>
                      <a:pt x="646" y="37944"/>
                      <a:pt x="809" y="38412"/>
                      <a:pt x="842" y="38902"/>
                    </a:cubicBezTo>
                    <a:cubicBezTo>
                      <a:pt x="959" y="40716"/>
                      <a:pt x="1365" y="42479"/>
                      <a:pt x="1848" y="44213"/>
                    </a:cubicBezTo>
                    <a:cubicBezTo>
                      <a:pt x="2058" y="44971"/>
                      <a:pt x="2296" y="45747"/>
                      <a:pt x="2623" y="46494"/>
                    </a:cubicBezTo>
                    <a:cubicBezTo>
                      <a:pt x="2861" y="47035"/>
                      <a:pt x="3039" y="47710"/>
                      <a:pt x="3295" y="48256"/>
                    </a:cubicBezTo>
                    <a:cubicBezTo>
                      <a:pt x="4037" y="49841"/>
                      <a:pt x="4863" y="51380"/>
                      <a:pt x="5834" y="52864"/>
                    </a:cubicBezTo>
                    <a:cubicBezTo>
                      <a:pt x="6643" y="54102"/>
                      <a:pt x="7713" y="55043"/>
                      <a:pt x="8668" y="56087"/>
                    </a:cubicBezTo>
                    <a:cubicBezTo>
                      <a:pt x="9684" y="57198"/>
                      <a:pt x="10865" y="58207"/>
                      <a:pt x="11923" y="59284"/>
                    </a:cubicBezTo>
                    <a:cubicBezTo>
                      <a:pt x="13324" y="60709"/>
                      <a:pt x="15009" y="61659"/>
                      <a:pt x="16621" y="62734"/>
                    </a:cubicBezTo>
                    <a:cubicBezTo>
                      <a:pt x="17028" y="63006"/>
                      <a:pt x="17430" y="63367"/>
                      <a:pt x="17937" y="63528"/>
                    </a:cubicBezTo>
                    <a:cubicBezTo>
                      <a:pt x="19749" y="64103"/>
                      <a:pt x="21354" y="65175"/>
                      <a:pt x="23262" y="65570"/>
                    </a:cubicBezTo>
                    <a:cubicBezTo>
                      <a:pt x="24727" y="65873"/>
                      <a:pt x="26119" y="66510"/>
                      <a:pt x="27625" y="66740"/>
                    </a:cubicBezTo>
                    <a:cubicBezTo>
                      <a:pt x="29173" y="66976"/>
                      <a:pt x="30708" y="67137"/>
                      <a:pt x="32284" y="67177"/>
                    </a:cubicBezTo>
                    <a:cubicBezTo>
                      <a:pt x="32454" y="67181"/>
                      <a:pt x="32624" y="67183"/>
                      <a:pt x="32794" y="67183"/>
                    </a:cubicBezTo>
                    <a:cubicBezTo>
                      <a:pt x="34026" y="67183"/>
                      <a:pt x="35250" y="67083"/>
                      <a:pt x="36477" y="67083"/>
                    </a:cubicBezTo>
                    <a:cubicBezTo>
                      <a:pt x="36657" y="67083"/>
                      <a:pt x="36837" y="67085"/>
                      <a:pt x="37018" y="67090"/>
                    </a:cubicBezTo>
                    <a:cubicBezTo>
                      <a:pt x="37065" y="67091"/>
                      <a:pt x="37111" y="67092"/>
                      <a:pt x="37158" y="67092"/>
                    </a:cubicBezTo>
                    <a:cubicBezTo>
                      <a:pt x="38603" y="67092"/>
                      <a:pt x="39892" y="66472"/>
                      <a:pt x="41237" y="66085"/>
                    </a:cubicBezTo>
                    <a:cubicBezTo>
                      <a:pt x="42694" y="65666"/>
                      <a:pt x="44077" y="64960"/>
                      <a:pt x="45526" y="64602"/>
                    </a:cubicBezTo>
                    <a:cubicBezTo>
                      <a:pt x="46408" y="64385"/>
                      <a:pt x="47047" y="63812"/>
                      <a:pt x="47884" y="63552"/>
                    </a:cubicBezTo>
                    <a:cubicBezTo>
                      <a:pt x="48705" y="63297"/>
                      <a:pt x="49687" y="62860"/>
                      <a:pt x="50247" y="62031"/>
                    </a:cubicBezTo>
                    <a:cubicBezTo>
                      <a:pt x="50841" y="61151"/>
                      <a:pt x="52209" y="61180"/>
                      <a:pt x="52554" y="60023"/>
                    </a:cubicBezTo>
                    <a:cubicBezTo>
                      <a:pt x="52576" y="59947"/>
                      <a:pt x="52725" y="59906"/>
                      <a:pt x="52815" y="59850"/>
                    </a:cubicBezTo>
                    <a:cubicBezTo>
                      <a:pt x="53182" y="59623"/>
                      <a:pt x="54142" y="60003"/>
                      <a:pt x="53722" y="58965"/>
                    </a:cubicBezTo>
                    <a:cubicBezTo>
                      <a:pt x="53717" y="58956"/>
                      <a:pt x="53753" y="58921"/>
                      <a:pt x="53777" y="58912"/>
                    </a:cubicBezTo>
                    <a:cubicBezTo>
                      <a:pt x="54525" y="58565"/>
                      <a:pt x="55099" y="58025"/>
                      <a:pt x="55438" y="57279"/>
                    </a:cubicBezTo>
                    <a:cubicBezTo>
                      <a:pt x="55488" y="57169"/>
                      <a:pt x="55559" y="57140"/>
                      <a:pt x="55637" y="57140"/>
                    </a:cubicBezTo>
                    <a:cubicBezTo>
                      <a:pt x="55721" y="57140"/>
                      <a:pt x="55814" y="57172"/>
                      <a:pt x="55899" y="57172"/>
                    </a:cubicBezTo>
                    <a:cubicBezTo>
                      <a:pt x="55988" y="57172"/>
                      <a:pt x="56069" y="57137"/>
                      <a:pt x="56124" y="56996"/>
                    </a:cubicBezTo>
                    <a:cubicBezTo>
                      <a:pt x="56502" y="56012"/>
                      <a:pt x="57334" y="55320"/>
                      <a:pt x="57882" y="54438"/>
                    </a:cubicBezTo>
                    <a:cubicBezTo>
                      <a:pt x="58037" y="54188"/>
                      <a:pt x="58003" y="53908"/>
                      <a:pt x="58207" y="53656"/>
                    </a:cubicBezTo>
                    <a:cubicBezTo>
                      <a:pt x="58974" y="52702"/>
                      <a:pt x="59557" y="51621"/>
                      <a:pt x="60044" y="50501"/>
                    </a:cubicBezTo>
                    <a:cubicBezTo>
                      <a:pt x="60424" y="49625"/>
                      <a:pt x="60550" y="48631"/>
                      <a:pt x="61317" y="47945"/>
                    </a:cubicBezTo>
                    <a:cubicBezTo>
                      <a:pt x="61385" y="47883"/>
                      <a:pt x="61373" y="47740"/>
                      <a:pt x="61424" y="47646"/>
                    </a:cubicBezTo>
                    <a:cubicBezTo>
                      <a:pt x="62020" y="46551"/>
                      <a:pt x="62051" y="45296"/>
                      <a:pt x="62395" y="44128"/>
                    </a:cubicBezTo>
                    <a:cubicBezTo>
                      <a:pt x="62802" y="42735"/>
                      <a:pt x="62983" y="41275"/>
                      <a:pt x="63246" y="39840"/>
                    </a:cubicBezTo>
                    <a:cubicBezTo>
                      <a:pt x="63448" y="38731"/>
                      <a:pt x="63817" y="37608"/>
                      <a:pt x="63761" y="36508"/>
                    </a:cubicBezTo>
                    <a:cubicBezTo>
                      <a:pt x="63698" y="35317"/>
                      <a:pt x="63770" y="34112"/>
                      <a:pt x="63586" y="32919"/>
                    </a:cubicBezTo>
                    <a:cubicBezTo>
                      <a:pt x="63509" y="32409"/>
                      <a:pt x="63252" y="31880"/>
                      <a:pt x="63319" y="31421"/>
                    </a:cubicBezTo>
                    <a:cubicBezTo>
                      <a:pt x="63443" y="30550"/>
                      <a:pt x="62648" y="29779"/>
                      <a:pt x="63137" y="28914"/>
                    </a:cubicBezTo>
                    <a:cubicBezTo>
                      <a:pt x="62578" y="28470"/>
                      <a:pt x="62877" y="27753"/>
                      <a:pt x="62623" y="27266"/>
                    </a:cubicBezTo>
                    <a:cubicBezTo>
                      <a:pt x="62412" y="26857"/>
                      <a:pt x="62654" y="26773"/>
                      <a:pt x="62793" y="26590"/>
                    </a:cubicBezTo>
                    <a:cubicBezTo>
                      <a:pt x="62973" y="26352"/>
                      <a:pt x="63321" y="26222"/>
                      <a:pt x="63549" y="26222"/>
                    </a:cubicBezTo>
                    <a:cubicBezTo>
                      <a:pt x="63582" y="26222"/>
                      <a:pt x="63613" y="26224"/>
                      <a:pt x="63641" y="26230"/>
                    </a:cubicBezTo>
                    <a:cubicBezTo>
                      <a:pt x="63772" y="26257"/>
                      <a:pt x="63902" y="26269"/>
                      <a:pt x="64031" y="26269"/>
                    </a:cubicBezTo>
                    <a:cubicBezTo>
                      <a:pt x="64648" y="26269"/>
                      <a:pt x="65234" y="26010"/>
                      <a:pt x="65857" y="26010"/>
                    </a:cubicBezTo>
                    <a:cubicBezTo>
                      <a:pt x="65968" y="26010"/>
                      <a:pt x="66080" y="26018"/>
                      <a:pt x="66194" y="26037"/>
                    </a:cubicBezTo>
                    <a:cubicBezTo>
                      <a:pt x="66365" y="26067"/>
                      <a:pt x="66569" y="26087"/>
                      <a:pt x="66774" y="26087"/>
                    </a:cubicBezTo>
                    <a:cubicBezTo>
                      <a:pt x="67005" y="26087"/>
                      <a:pt x="67236" y="26061"/>
                      <a:pt x="67426" y="25992"/>
                    </a:cubicBezTo>
                    <a:cubicBezTo>
                      <a:pt x="67810" y="25853"/>
                      <a:pt x="68197" y="25829"/>
                      <a:pt x="68558" y="25829"/>
                    </a:cubicBezTo>
                    <a:cubicBezTo>
                      <a:pt x="68755" y="25829"/>
                      <a:pt x="68945" y="25836"/>
                      <a:pt x="69123" y="25836"/>
                    </a:cubicBezTo>
                    <a:cubicBezTo>
                      <a:pt x="69325" y="25836"/>
                      <a:pt x="69512" y="25827"/>
                      <a:pt x="69677" y="25787"/>
                    </a:cubicBezTo>
                    <a:cubicBezTo>
                      <a:pt x="69714" y="25788"/>
                      <a:pt x="69751" y="25788"/>
                      <a:pt x="69787" y="25788"/>
                    </a:cubicBezTo>
                    <a:cubicBezTo>
                      <a:pt x="70695" y="25788"/>
                      <a:pt x="71381" y="25478"/>
                      <a:pt x="72094" y="25478"/>
                    </a:cubicBezTo>
                    <a:cubicBezTo>
                      <a:pt x="72165" y="25478"/>
                      <a:pt x="72237" y="25481"/>
                      <a:pt x="72309" y="25488"/>
                    </a:cubicBezTo>
                    <a:cubicBezTo>
                      <a:pt x="72320" y="25489"/>
                      <a:pt x="72330" y="25490"/>
                      <a:pt x="72340" y="25490"/>
                    </a:cubicBezTo>
                    <a:cubicBezTo>
                      <a:pt x="72527" y="25490"/>
                      <a:pt x="72503" y="25311"/>
                      <a:pt x="72446" y="25143"/>
                    </a:cubicBezTo>
                    <a:cubicBezTo>
                      <a:pt x="71616" y="22764"/>
                      <a:pt x="70632" y="20476"/>
                      <a:pt x="69113" y="18427"/>
                    </a:cubicBezTo>
                    <a:cubicBezTo>
                      <a:pt x="68235" y="17239"/>
                      <a:pt x="67387" y="15996"/>
                      <a:pt x="66348" y="14980"/>
                    </a:cubicBezTo>
                    <a:cubicBezTo>
                      <a:pt x="64966" y="13631"/>
                      <a:pt x="63729" y="12076"/>
                      <a:pt x="62129" y="11013"/>
                    </a:cubicBezTo>
                    <a:cubicBezTo>
                      <a:pt x="60554" y="9968"/>
                      <a:pt x="59221" y="8635"/>
                      <a:pt x="57608" y="7636"/>
                    </a:cubicBezTo>
                    <a:cubicBezTo>
                      <a:pt x="56297" y="6824"/>
                      <a:pt x="54999" y="5984"/>
                      <a:pt x="53679" y="5180"/>
                    </a:cubicBezTo>
                    <a:cubicBezTo>
                      <a:pt x="53120" y="4839"/>
                      <a:pt x="52478" y="4777"/>
                      <a:pt x="51955" y="4458"/>
                    </a:cubicBezTo>
                    <a:cubicBezTo>
                      <a:pt x="51505" y="4184"/>
                      <a:pt x="51060" y="4002"/>
                      <a:pt x="50561" y="3867"/>
                    </a:cubicBezTo>
                    <a:cubicBezTo>
                      <a:pt x="50124" y="3750"/>
                      <a:pt x="49811" y="3395"/>
                      <a:pt x="49334" y="3229"/>
                    </a:cubicBezTo>
                    <a:cubicBezTo>
                      <a:pt x="48470" y="2932"/>
                      <a:pt x="47467" y="2941"/>
                      <a:pt x="46728" y="2313"/>
                    </a:cubicBezTo>
                    <a:cubicBezTo>
                      <a:pt x="46336" y="1980"/>
                      <a:pt x="45861" y="1858"/>
                      <a:pt x="45406" y="1858"/>
                    </a:cubicBezTo>
                    <a:cubicBezTo>
                      <a:pt x="45290" y="1858"/>
                      <a:pt x="45176" y="1866"/>
                      <a:pt x="45065" y="1880"/>
                    </a:cubicBezTo>
                    <a:cubicBezTo>
                      <a:pt x="45030" y="1885"/>
                      <a:pt x="44996" y="1887"/>
                      <a:pt x="44964" y="1887"/>
                    </a:cubicBezTo>
                    <a:cubicBezTo>
                      <a:pt x="44459" y="1887"/>
                      <a:pt x="44220" y="1379"/>
                      <a:pt x="43700" y="1379"/>
                    </a:cubicBezTo>
                    <a:cubicBezTo>
                      <a:pt x="43664" y="1379"/>
                      <a:pt x="43626" y="1382"/>
                      <a:pt x="43587" y="1387"/>
                    </a:cubicBezTo>
                    <a:cubicBezTo>
                      <a:pt x="43534" y="1394"/>
                      <a:pt x="43480" y="1398"/>
                      <a:pt x="43427" y="1398"/>
                    </a:cubicBezTo>
                    <a:cubicBezTo>
                      <a:pt x="42771" y="1398"/>
                      <a:pt x="42151" y="892"/>
                      <a:pt x="41487" y="794"/>
                    </a:cubicBezTo>
                    <a:cubicBezTo>
                      <a:pt x="40325" y="620"/>
                      <a:pt x="39154" y="533"/>
                      <a:pt x="37996" y="287"/>
                    </a:cubicBezTo>
                    <a:cubicBezTo>
                      <a:pt x="37710" y="227"/>
                      <a:pt x="37417" y="1"/>
                      <a:pt x="37153" y="1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0" name="Google Shape;1810;p301"/>
            <p:cNvGrpSpPr/>
            <p:nvPr/>
          </p:nvGrpSpPr>
          <p:grpSpPr>
            <a:xfrm>
              <a:off x="1805799" y="1632227"/>
              <a:ext cx="600706" cy="627654"/>
              <a:chOff x="1715737" y="1632227"/>
              <a:chExt cx="600706" cy="627654"/>
            </a:xfrm>
          </p:grpSpPr>
          <p:sp>
            <p:nvSpPr>
              <p:cNvPr id="1811" name="Google Shape;1811;p301"/>
              <p:cNvSpPr/>
              <p:nvPr/>
            </p:nvSpPr>
            <p:spPr>
              <a:xfrm>
                <a:off x="1715737" y="1678141"/>
                <a:ext cx="486833" cy="581739"/>
              </a:xfrm>
              <a:custGeom>
                <a:rect b="b" l="l" r="r" t="t"/>
                <a:pathLst>
                  <a:path extrusionOk="0" h="44323" w="37092">
                    <a:moveTo>
                      <a:pt x="29003" y="1596"/>
                    </a:moveTo>
                    <a:cubicBezTo>
                      <a:pt x="29333" y="1596"/>
                      <a:pt x="29415" y="1777"/>
                      <a:pt x="29484" y="1995"/>
                    </a:cubicBezTo>
                    <a:cubicBezTo>
                      <a:pt x="29728" y="2789"/>
                      <a:pt x="29962" y="3589"/>
                      <a:pt x="30242" y="4372"/>
                    </a:cubicBezTo>
                    <a:cubicBezTo>
                      <a:pt x="30615" y="5415"/>
                      <a:pt x="30950" y="6486"/>
                      <a:pt x="31449" y="7469"/>
                    </a:cubicBezTo>
                    <a:cubicBezTo>
                      <a:pt x="31780" y="8124"/>
                      <a:pt x="31922" y="8828"/>
                      <a:pt x="32221" y="9491"/>
                    </a:cubicBezTo>
                    <a:cubicBezTo>
                      <a:pt x="32777" y="10722"/>
                      <a:pt x="33079" y="12064"/>
                      <a:pt x="33551" y="13335"/>
                    </a:cubicBezTo>
                    <a:cubicBezTo>
                      <a:pt x="34034" y="14646"/>
                      <a:pt x="34574" y="15939"/>
                      <a:pt x="35137" y="17218"/>
                    </a:cubicBezTo>
                    <a:cubicBezTo>
                      <a:pt x="35249" y="17471"/>
                      <a:pt x="35214" y="17560"/>
                      <a:pt x="35014" y="17632"/>
                    </a:cubicBezTo>
                    <a:cubicBezTo>
                      <a:pt x="34198" y="17930"/>
                      <a:pt x="33443" y="18367"/>
                      <a:pt x="32617" y="18658"/>
                    </a:cubicBezTo>
                    <a:cubicBezTo>
                      <a:pt x="31780" y="18955"/>
                      <a:pt x="31066" y="19539"/>
                      <a:pt x="30186" y="19786"/>
                    </a:cubicBezTo>
                    <a:cubicBezTo>
                      <a:pt x="29986" y="19842"/>
                      <a:pt x="29826" y="19874"/>
                      <a:pt x="29701" y="19874"/>
                    </a:cubicBezTo>
                    <a:cubicBezTo>
                      <a:pt x="29397" y="19874"/>
                      <a:pt x="29302" y="19683"/>
                      <a:pt x="29360" y="19181"/>
                    </a:cubicBezTo>
                    <a:cubicBezTo>
                      <a:pt x="29439" y="18507"/>
                      <a:pt x="29257" y="17996"/>
                      <a:pt x="28759" y="17541"/>
                    </a:cubicBezTo>
                    <a:cubicBezTo>
                      <a:pt x="28148" y="16983"/>
                      <a:pt x="28475" y="16079"/>
                      <a:pt x="28047" y="15446"/>
                    </a:cubicBezTo>
                    <a:cubicBezTo>
                      <a:pt x="27243" y="14257"/>
                      <a:pt x="27235" y="12756"/>
                      <a:pt x="26465" y="11535"/>
                    </a:cubicBezTo>
                    <a:cubicBezTo>
                      <a:pt x="26020" y="10830"/>
                      <a:pt x="26115" y="9852"/>
                      <a:pt x="25595" y="9152"/>
                    </a:cubicBezTo>
                    <a:cubicBezTo>
                      <a:pt x="25001" y="8349"/>
                      <a:pt x="25052" y="7282"/>
                      <a:pt x="24427" y="6481"/>
                    </a:cubicBezTo>
                    <a:cubicBezTo>
                      <a:pt x="24316" y="6338"/>
                      <a:pt x="24169" y="5870"/>
                      <a:pt x="24239" y="5614"/>
                    </a:cubicBezTo>
                    <a:cubicBezTo>
                      <a:pt x="24358" y="5173"/>
                      <a:pt x="23987" y="4950"/>
                      <a:pt x="23956" y="4628"/>
                    </a:cubicBezTo>
                    <a:cubicBezTo>
                      <a:pt x="23928" y="4323"/>
                      <a:pt x="23290" y="4451"/>
                      <a:pt x="23601" y="4216"/>
                    </a:cubicBezTo>
                    <a:cubicBezTo>
                      <a:pt x="23931" y="3967"/>
                      <a:pt x="24086" y="3466"/>
                      <a:pt x="24539" y="3433"/>
                    </a:cubicBezTo>
                    <a:cubicBezTo>
                      <a:pt x="25164" y="3387"/>
                      <a:pt x="25674" y="3124"/>
                      <a:pt x="26183" y="2796"/>
                    </a:cubicBezTo>
                    <a:cubicBezTo>
                      <a:pt x="26567" y="2547"/>
                      <a:pt x="26978" y="2231"/>
                      <a:pt x="27404" y="2184"/>
                    </a:cubicBezTo>
                    <a:cubicBezTo>
                      <a:pt x="28008" y="2116"/>
                      <a:pt x="28417" y="1635"/>
                      <a:pt x="28860" y="1606"/>
                    </a:cubicBezTo>
                    <a:cubicBezTo>
                      <a:pt x="28912" y="1599"/>
                      <a:pt x="28960" y="1596"/>
                      <a:pt x="29003" y="1596"/>
                    </a:cubicBezTo>
                    <a:close/>
                    <a:moveTo>
                      <a:pt x="23267" y="6575"/>
                    </a:moveTo>
                    <a:cubicBezTo>
                      <a:pt x="23394" y="6575"/>
                      <a:pt x="23444" y="6691"/>
                      <a:pt x="23512" y="6945"/>
                    </a:cubicBezTo>
                    <a:cubicBezTo>
                      <a:pt x="24026" y="8824"/>
                      <a:pt x="24640" y="10666"/>
                      <a:pt x="25422" y="12459"/>
                    </a:cubicBezTo>
                    <a:cubicBezTo>
                      <a:pt x="26004" y="13791"/>
                      <a:pt x="26424" y="15192"/>
                      <a:pt x="26933" y="16557"/>
                    </a:cubicBezTo>
                    <a:cubicBezTo>
                      <a:pt x="27022" y="16798"/>
                      <a:pt x="27053" y="16891"/>
                      <a:pt x="26756" y="17016"/>
                    </a:cubicBezTo>
                    <a:cubicBezTo>
                      <a:pt x="25928" y="17364"/>
                      <a:pt x="25097" y="17683"/>
                      <a:pt x="24242" y="17958"/>
                    </a:cubicBezTo>
                    <a:cubicBezTo>
                      <a:pt x="23176" y="18302"/>
                      <a:pt x="22149" y="18770"/>
                      <a:pt x="21082" y="19106"/>
                    </a:cubicBezTo>
                    <a:cubicBezTo>
                      <a:pt x="20322" y="19346"/>
                      <a:pt x="19659" y="19822"/>
                      <a:pt x="18850" y="19942"/>
                    </a:cubicBezTo>
                    <a:cubicBezTo>
                      <a:pt x="18586" y="19981"/>
                      <a:pt x="18349" y="20219"/>
                      <a:pt x="18103" y="20373"/>
                    </a:cubicBezTo>
                    <a:cubicBezTo>
                      <a:pt x="17881" y="20512"/>
                      <a:pt x="17703" y="20582"/>
                      <a:pt x="17561" y="20582"/>
                    </a:cubicBezTo>
                    <a:cubicBezTo>
                      <a:pt x="17306" y="20582"/>
                      <a:pt x="17166" y="20355"/>
                      <a:pt x="17095" y="19893"/>
                    </a:cubicBezTo>
                    <a:cubicBezTo>
                      <a:pt x="17016" y="19371"/>
                      <a:pt x="16887" y="18870"/>
                      <a:pt x="16476" y="18450"/>
                    </a:cubicBezTo>
                    <a:cubicBezTo>
                      <a:pt x="16219" y="18187"/>
                      <a:pt x="16163" y="17703"/>
                      <a:pt x="15986" y="17414"/>
                    </a:cubicBezTo>
                    <a:cubicBezTo>
                      <a:pt x="15299" y="16298"/>
                      <a:pt x="15148" y="14981"/>
                      <a:pt x="14533" y="13878"/>
                    </a:cubicBezTo>
                    <a:cubicBezTo>
                      <a:pt x="14309" y="13475"/>
                      <a:pt x="14102" y="13102"/>
                      <a:pt x="14105" y="12688"/>
                    </a:cubicBezTo>
                    <a:cubicBezTo>
                      <a:pt x="14107" y="12223"/>
                      <a:pt x="13841" y="11908"/>
                      <a:pt x="13651" y="11532"/>
                    </a:cubicBezTo>
                    <a:lnTo>
                      <a:pt x="13653" y="11532"/>
                    </a:lnTo>
                    <a:cubicBezTo>
                      <a:pt x="14208" y="11243"/>
                      <a:pt x="14826" y="11103"/>
                      <a:pt x="15127" y="10504"/>
                    </a:cubicBezTo>
                    <a:cubicBezTo>
                      <a:pt x="15205" y="10351"/>
                      <a:pt x="15395" y="10358"/>
                      <a:pt x="15551" y="10320"/>
                    </a:cubicBezTo>
                    <a:cubicBezTo>
                      <a:pt x="16151" y="10180"/>
                      <a:pt x="16705" y="9976"/>
                      <a:pt x="17098" y="9443"/>
                    </a:cubicBezTo>
                    <a:cubicBezTo>
                      <a:pt x="17402" y="9032"/>
                      <a:pt x="17946" y="9247"/>
                      <a:pt x="18379" y="9003"/>
                    </a:cubicBezTo>
                    <a:cubicBezTo>
                      <a:pt x="19861" y="8163"/>
                      <a:pt x="21432" y="7481"/>
                      <a:pt x="22946" y="6691"/>
                    </a:cubicBezTo>
                    <a:cubicBezTo>
                      <a:pt x="23093" y="6615"/>
                      <a:pt x="23193" y="6575"/>
                      <a:pt x="23267" y="6575"/>
                    </a:cubicBezTo>
                    <a:close/>
                    <a:moveTo>
                      <a:pt x="12985" y="13686"/>
                    </a:moveTo>
                    <a:cubicBezTo>
                      <a:pt x="13082" y="13686"/>
                      <a:pt x="13212" y="13864"/>
                      <a:pt x="13234" y="13953"/>
                    </a:cubicBezTo>
                    <a:cubicBezTo>
                      <a:pt x="13617" y="15500"/>
                      <a:pt x="14468" y="16863"/>
                      <a:pt x="14973" y="18361"/>
                    </a:cubicBezTo>
                    <a:cubicBezTo>
                      <a:pt x="15129" y="18822"/>
                      <a:pt x="15188" y="19330"/>
                      <a:pt x="15661" y="19581"/>
                    </a:cubicBezTo>
                    <a:cubicBezTo>
                      <a:pt x="15523" y="19776"/>
                      <a:pt x="15608" y="20023"/>
                      <a:pt x="15521" y="20023"/>
                    </a:cubicBezTo>
                    <a:cubicBezTo>
                      <a:pt x="15515" y="20023"/>
                      <a:pt x="15508" y="20022"/>
                      <a:pt x="15501" y="20019"/>
                    </a:cubicBezTo>
                    <a:cubicBezTo>
                      <a:pt x="15455" y="20006"/>
                      <a:pt x="15412" y="19999"/>
                      <a:pt x="15370" y="19999"/>
                    </a:cubicBezTo>
                    <a:cubicBezTo>
                      <a:pt x="15023" y="19999"/>
                      <a:pt x="14782" y="20424"/>
                      <a:pt x="14447" y="20424"/>
                    </a:cubicBezTo>
                    <a:cubicBezTo>
                      <a:pt x="14359" y="20424"/>
                      <a:pt x="14265" y="20396"/>
                      <a:pt x="14161" y="20323"/>
                    </a:cubicBezTo>
                    <a:cubicBezTo>
                      <a:pt x="14114" y="20290"/>
                      <a:pt x="14008" y="20266"/>
                      <a:pt x="13968" y="20266"/>
                    </a:cubicBezTo>
                    <a:cubicBezTo>
                      <a:pt x="13958" y="20266"/>
                      <a:pt x="13952" y="20267"/>
                      <a:pt x="13951" y="20270"/>
                    </a:cubicBezTo>
                    <a:cubicBezTo>
                      <a:pt x="13608" y="20987"/>
                      <a:pt x="12735" y="20503"/>
                      <a:pt x="12302" y="21001"/>
                    </a:cubicBezTo>
                    <a:cubicBezTo>
                      <a:pt x="12191" y="21129"/>
                      <a:pt x="12055" y="21159"/>
                      <a:pt x="11916" y="21159"/>
                    </a:cubicBezTo>
                    <a:cubicBezTo>
                      <a:pt x="11819" y="21159"/>
                      <a:pt x="11720" y="21144"/>
                      <a:pt x="11629" y="21138"/>
                    </a:cubicBezTo>
                    <a:cubicBezTo>
                      <a:pt x="11578" y="21134"/>
                      <a:pt x="11529" y="21133"/>
                      <a:pt x="11482" y="21133"/>
                    </a:cubicBezTo>
                    <a:cubicBezTo>
                      <a:pt x="11141" y="21133"/>
                      <a:pt x="10885" y="21233"/>
                      <a:pt x="10723" y="21608"/>
                    </a:cubicBezTo>
                    <a:cubicBezTo>
                      <a:pt x="10645" y="21792"/>
                      <a:pt x="9333" y="22131"/>
                      <a:pt x="8897" y="22131"/>
                    </a:cubicBezTo>
                    <a:cubicBezTo>
                      <a:pt x="8839" y="22131"/>
                      <a:pt x="8796" y="22125"/>
                      <a:pt x="8774" y="22112"/>
                    </a:cubicBezTo>
                    <a:cubicBezTo>
                      <a:pt x="8693" y="22063"/>
                      <a:pt x="8634" y="21956"/>
                      <a:pt x="8598" y="21863"/>
                    </a:cubicBezTo>
                    <a:cubicBezTo>
                      <a:pt x="8113" y="20593"/>
                      <a:pt x="7659" y="19313"/>
                      <a:pt x="7141" y="18058"/>
                    </a:cubicBezTo>
                    <a:cubicBezTo>
                      <a:pt x="6982" y="17669"/>
                      <a:pt x="7150" y="17599"/>
                      <a:pt x="7373" y="17324"/>
                    </a:cubicBezTo>
                    <a:cubicBezTo>
                      <a:pt x="7836" y="16748"/>
                      <a:pt x="8494" y="16585"/>
                      <a:pt x="9020" y="16205"/>
                    </a:cubicBezTo>
                    <a:cubicBezTo>
                      <a:pt x="9728" y="15695"/>
                      <a:pt x="10554" y="15363"/>
                      <a:pt x="11196" y="14741"/>
                    </a:cubicBezTo>
                    <a:cubicBezTo>
                      <a:pt x="11669" y="14282"/>
                      <a:pt x="12500" y="14369"/>
                      <a:pt x="12918" y="13727"/>
                    </a:cubicBezTo>
                    <a:cubicBezTo>
                      <a:pt x="12937" y="13698"/>
                      <a:pt x="12960" y="13686"/>
                      <a:pt x="12985" y="13686"/>
                    </a:cubicBezTo>
                    <a:close/>
                    <a:moveTo>
                      <a:pt x="20544" y="20421"/>
                    </a:moveTo>
                    <a:cubicBezTo>
                      <a:pt x="20638" y="20421"/>
                      <a:pt x="20712" y="20492"/>
                      <a:pt x="20720" y="20695"/>
                    </a:cubicBezTo>
                    <a:cubicBezTo>
                      <a:pt x="20748" y="21469"/>
                      <a:pt x="20902" y="22233"/>
                      <a:pt x="20673" y="23030"/>
                    </a:cubicBezTo>
                    <a:cubicBezTo>
                      <a:pt x="20511" y="23594"/>
                      <a:pt x="20606" y="24235"/>
                      <a:pt x="20609" y="24840"/>
                    </a:cubicBezTo>
                    <a:cubicBezTo>
                      <a:pt x="20612" y="25260"/>
                      <a:pt x="20510" y="25397"/>
                      <a:pt x="20029" y="25545"/>
                    </a:cubicBezTo>
                    <a:cubicBezTo>
                      <a:pt x="19433" y="25727"/>
                      <a:pt x="18803" y="25629"/>
                      <a:pt x="18198" y="26001"/>
                    </a:cubicBezTo>
                    <a:cubicBezTo>
                      <a:pt x="18034" y="26101"/>
                      <a:pt x="17890" y="26147"/>
                      <a:pt x="17762" y="26147"/>
                    </a:cubicBezTo>
                    <a:cubicBezTo>
                      <a:pt x="16759" y="26147"/>
                      <a:pt x="16795" y="23358"/>
                      <a:pt x="16853" y="22575"/>
                    </a:cubicBezTo>
                    <a:lnTo>
                      <a:pt x="16853" y="22575"/>
                    </a:lnTo>
                    <a:lnTo>
                      <a:pt x="16853" y="22578"/>
                    </a:lnTo>
                    <a:cubicBezTo>
                      <a:pt x="16857" y="22518"/>
                      <a:pt x="16862" y="22471"/>
                      <a:pt x="16867" y="22434"/>
                    </a:cubicBezTo>
                    <a:cubicBezTo>
                      <a:pt x="16871" y="22385"/>
                      <a:pt x="16879" y="22334"/>
                      <a:pt x="16907" y="22292"/>
                    </a:cubicBezTo>
                    <a:cubicBezTo>
                      <a:pt x="16938" y="22245"/>
                      <a:pt x="16993" y="22217"/>
                      <a:pt x="17044" y="22193"/>
                    </a:cubicBezTo>
                    <a:cubicBezTo>
                      <a:pt x="17644" y="21905"/>
                      <a:pt x="18260" y="21637"/>
                      <a:pt x="18850" y="21326"/>
                    </a:cubicBezTo>
                    <a:cubicBezTo>
                      <a:pt x="19057" y="21216"/>
                      <a:pt x="20224" y="20810"/>
                      <a:pt x="20224" y="20589"/>
                    </a:cubicBezTo>
                    <a:cubicBezTo>
                      <a:pt x="20316" y="20503"/>
                      <a:pt x="20442" y="20421"/>
                      <a:pt x="20544" y="20421"/>
                    </a:cubicBezTo>
                    <a:close/>
                    <a:moveTo>
                      <a:pt x="4808" y="16851"/>
                    </a:moveTo>
                    <a:cubicBezTo>
                      <a:pt x="4860" y="16851"/>
                      <a:pt x="4914" y="16877"/>
                      <a:pt x="4910" y="16877"/>
                    </a:cubicBezTo>
                    <a:cubicBezTo>
                      <a:pt x="4910" y="16877"/>
                      <a:pt x="4910" y="16877"/>
                      <a:pt x="4910" y="16877"/>
                    </a:cubicBezTo>
                    <a:lnTo>
                      <a:pt x="4910" y="16879"/>
                    </a:lnTo>
                    <a:cubicBezTo>
                      <a:pt x="5675" y="16893"/>
                      <a:pt x="5777" y="17515"/>
                      <a:pt x="5924" y="17916"/>
                    </a:cubicBezTo>
                    <a:cubicBezTo>
                      <a:pt x="6520" y="19539"/>
                      <a:pt x="7116" y="21158"/>
                      <a:pt x="7762" y="22762"/>
                    </a:cubicBezTo>
                    <a:cubicBezTo>
                      <a:pt x="7944" y="23213"/>
                      <a:pt x="8026" y="23689"/>
                      <a:pt x="8311" y="24126"/>
                    </a:cubicBezTo>
                    <a:cubicBezTo>
                      <a:pt x="8546" y="24486"/>
                      <a:pt x="8340" y="24934"/>
                      <a:pt x="8239" y="25364"/>
                    </a:cubicBezTo>
                    <a:cubicBezTo>
                      <a:pt x="8104" y="25939"/>
                      <a:pt x="7597" y="25809"/>
                      <a:pt x="7402" y="26007"/>
                    </a:cubicBezTo>
                    <a:cubicBezTo>
                      <a:pt x="6903" y="26513"/>
                      <a:pt x="6237" y="26226"/>
                      <a:pt x="5778" y="26583"/>
                    </a:cubicBezTo>
                    <a:cubicBezTo>
                      <a:pt x="5612" y="26711"/>
                      <a:pt x="5461" y="26763"/>
                      <a:pt x="5329" y="26763"/>
                    </a:cubicBezTo>
                    <a:cubicBezTo>
                      <a:pt x="5009" y="26763"/>
                      <a:pt x="4803" y="26457"/>
                      <a:pt x="4775" y="26203"/>
                    </a:cubicBezTo>
                    <a:cubicBezTo>
                      <a:pt x="4706" y="25609"/>
                      <a:pt x="4350" y="25198"/>
                      <a:pt x="4162" y="24694"/>
                    </a:cubicBezTo>
                    <a:cubicBezTo>
                      <a:pt x="3723" y="23521"/>
                      <a:pt x="3043" y="22468"/>
                      <a:pt x="2630" y="21269"/>
                    </a:cubicBezTo>
                    <a:cubicBezTo>
                      <a:pt x="2353" y="20463"/>
                      <a:pt x="1900" y="19673"/>
                      <a:pt x="1594" y="18843"/>
                    </a:cubicBezTo>
                    <a:cubicBezTo>
                      <a:pt x="1505" y="18601"/>
                      <a:pt x="1387" y="18374"/>
                      <a:pt x="1762" y="18212"/>
                    </a:cubicBezTo>
                    <a:cubicBezTo>
                      <a:pt x="2770" y="17779"/>
                      <a:pt x="3760" y="17306"/>
                      <a:pt x="4761" y="16860"/>
                    </a:cubicBezTo>
                    <a:cubicBezTo>
                      <a:pt x="4775" y="16853"/>
                      <a:pt x="4791" y="16851"/>
                      <a:pt x="4808" y="16851"/>
                    </a:cubicBezTo>
                    <a:close/>
                    <a:moveTo>
                      <a:pt x="29413" y="0"/>
                    </a:moveTo>
                    <a:cubicBezTo>
                      <a:pt x="29357" y="0"/>
                      <a:pt x="29296" y="9"/>
                      <a:pt x="29231" y="28"/>
                    </a:cubicBezTo>
                    <a:cubicBezTo>
                      <a:pt x="28448" y="258"/>
                      <a:pt x="27723" y="675"/>
                      <a:pt x="26963" y="983"/>
                    </a:cubicBezTo>
                    <a:cubicBezTo>
                      <a:pt x="26021" y="1365"/>
                      <a:pt x="25194" y="1996"/>
                      <a:pt x="24201" y="2253"/>
                    </a:cubicBezTo>
                    <a:cubicBezTo>
                      <a:pt x="23011" y="2562"/>
                      <a:pt x="22237" y="3765"/>
                      <a:pt x="22708" y="4785"/>
                    </a:cubicBezTo>
                    <a:cubicBezTo>
                      <a:pt x="22985" y="5387"/>
                      <a:pt x="22638" y="5594"/>
                      <a:pt x="22280" y="5737"/>
                    </a:cubicBezTo>
                    <a:cubicBezTo>
                      <a:pt x="21488" y="6052"/>
                      <a:pt x="20734" y="6440"/>
                      <a:pt x="19961" y="6786"/>
                    </a:cubicBezTo>
                    <a:cubicBezTo>
                      <a:pt x="18679" y="7360"/>
                      <a:pt x="17517" y="8159"/>
                      <a:pt x="16199" y="8657"/>
                    </a:cubicBezTo>
                    <a:cubicBezTo>
                      <a:pt x="15412" y="8954"/>
                      <a:pt x="14742" y="9489"/>
                      <a:pt x="14010" y="9900"/>
                    </a:cubicBezTo>
                    <a:cubicBezTo>
                      <a:pt x="13066" y="10432"/>
                      <a:pt x="12116" y="11090"/>
                      <a:pt x="12570" y="12475"/>
                    </a:cubicBezTo>
                    <a:cubicBezTo>
                      <a:pt x="12624" y="12641"/>
                      <a:pt x="12413" y="12780"/>
                      <a:pt x="12284" y="12798"/>
                    </a:cubicBezTo>
                    <a:cubicBezTo>
                      <a:pt x="11542" y="12912"/>
                      <a:pt x="11077" y="13537"/>
                      <a:pt x="10392" y="13772"/>
                    </a:cubicBezTo>
                    <a:cubicBezTo>
                      <a:pt x="9541" y="14065"/>
                      <a:pt x="9102" y="14956"/>
                      <a:pt x="8255" y="15326"/>
                    </a:cubicBezTo>
                    <a:cubicBezTo>
                      <a:pt x="7931" y="15468"/>
                      <a:pt x="7508" y="15553"/>
                      <a:pt x="7259" y="15864"/>
                    </a:cubicBezTo>
                    <a:cubicBezTo>
                      <a:pt x="7091" y="16077"/>
                      <a:pt x="6933" y="16163"/>
                      <a:pt x="6785" y="16163"/>
                    </a:cubicBezTo>
                    <a:cubicBezTo>
                      <a:pt x="6576" y="16163"/>
                      <a:pt x="6385" y="15992"/>
                      <a:pt x="6212" y="15771"/>
                    </a:cubicBezTo>
                    <a:cubicBezTo>
                      <a:pt x="5979" y="15474"/>
                      <a:pt x="5766" y="15092"/>
                      <a:pt x="5402" y="15092"/>
                    </a:cubicBezTo>
                    <a:cubicBezTo>
                      <a:pt x="5331" y="15092"/>
                      <a:pt x="5255" y="15106"/>
                      <a:pt x="5171" y="15138"/>
                    </a:cubicBezTo>
                    <a:cubicBezTo>
                      <a:pt x="4524" y="15385"/>
                      <a:pt x="4134" y="15930"/>
                      <a:pt x="3491" y="16067"/>
                    </a:cubicBezTo>
                    <a:cubicBezTo>
                      <a:pt x="2707" y="16233"/>
                      <a:pt x="2051" y="16715"/>
                      <a:pt x="1271" y="16918"/>
                    </a:cubicBezTo>
                    <a:cubicBezTo>
                      <a:pt x="604" y="17089"/>
                      <a:pt x="1" y="17851"/>
                      <a:pt x="263" y="18482"/>
                    </a:cubicBezTo>
                    <a:cubicBezTo>
                      <a:pt x="536" y="19137"/>
                      <a:pt x="817" y="19785"/>
                      <a:pt x="1021" y="20467"/>
                    </a:cubicBezTo>
                    <a:cubicBezTo>
                      <a:pt x="1446" y="21886"/>
                      <a:pt x="2276" y="23129"/>
                      <a:pt x="2821" y="24501"/>
                    </a:cubicBezTo>
                    <a:cubicBezTo>
                      <a:pt x="3255" y="25596"/>
                      <a:pt x="3896" y="26606"/>
                      <a:pt x="4383" y="27682"/>
                    </a:cubicBezTo>
                    <a:cubicBezTo>
                      <a:pt x="4546" y="28041"/>
                      <a:pt x="4765" y="28213"/>
                      <a:pt x="5033" y="28213"/>
                    </a:cubicBezTo>
                    <a:cubicBezTo>
                      <a:pt x="5142" y="28213"/>
                      <a:pt x="5259" y="28185"/>
                      <a:pt x="5383" y="28130"/>
                    </a:cubicBezTo>
                    <a:cubicBezTo>
                      <a:pt x="6053" y="27833"/>
                      <a:pt x="6813" y="27759"/>
                      <a:pt x="7454" y="27388"/>
                    </a:cubicBezTo>
                    <a:cubicBezTo>
                      <a:pt x="7766" y="27208"/>
                      <a:pt x="7987" y="26933"/>
                      <a:pt x="8276" y="26735"/>
                    </a:cubicBezTo>
                    <a:cubicBezTo>
                      <a:pt x="8693" y="26453"/>
                      <a:pt x="9216" y="26264"/>
                      <a:pt x="9666" y="26038"/>
                    </a:cubicBezTo>
                    <a:cubicBezTo>
                      <a:pt x="9745" y="25999"/>
                      <a:pt x="9824" y="25957"/>
                      <a:pt x="9882" y="25892"/>
                    </a:cubicBezTo>
                    <a:cubicBezTo>
                      <a:pt x="10210" y="25514"/>
                      <a:pt x="9754" y="24397"/>
                      <a:pt x="9588" y="24025"/>
                    </a:cubicBezTo>
                    <a:cubicBezTo>
                      <a:pt x="9451" y="23717"/>
                      <a:pt x="9362" y="23562"/>
                      <a:pt x="9806" y="23300"/>
                    </a:cubicBezTo>
                    <a:cubicBezTo>
                      <a:pt x="10815" y="22701"/>
                      <a:pt x="11913" y="22280"/>
                      <a:pt x="13027" y="21923"/>
                    </a:cubicBezTo>
                    <a:cubicBezTo>
                      <a:pt x="13578" y="21748"/>
                      <a:pt x="14138" y="21561"/>
                      <a:pt x="14700" y="21426"/>
                    </a:cubicBezTo>
                    <a:cubicBezTo>
                      <a:pt x="14778" y="21407"/>
                      <a:pt x="14847" y="21398"/>
                      <a:pt x="14908" y="21398"/>
                    </a:cubicBezTo>
                    <a:cubicBezTo>
                      <a:pt x="15547" y="21398"/>
                      <a:pt x="15295" y="22364"/>
                      <a:pt x="15309" y="22860"/>
                    </a:cubicBezTo>
                    <a:cubicBezTo>
                      <a:pt x="15339" y="24041"/>
                      <a:pt x="15507" y="25223"/>
                      <a:pt x="15740" y="26379"/>
                    </a:cubicBezTo>
                    <a:cubicBezTo>
                      <a:pt x="15845" y="26898"/>
                      <a:pt x="16294" y="27076"/>
                      <a:pt x="16629" y="27115"/>
                    </a:cubicBezTo>
                    <a:cubicBezTo>
                      <a:pt x="16820" y="27138"/>
                      <a:pt x="17031" y="27154"/>
                      <a:pt x="17241" y="27154"/>
                    </a:cubicBezTo>
                    <a:cubicBezTo>
                      <a:pt x="17570" y="27154"/>
                      <a:pt x="17897" y="27114"/>
                      <a:pt x="18144" y="26995"/>
                    </a:cubicBezTo>
                    <a:cubicBezTo>
                      <a:pt x="18364" y="26889"/>
                      <a:pt x="18517" y="26842"/>
                      <a:pt x="18623" y="26842"/>
                    </a:cubicBezTo>
                    <a:cubicBezTo>
                      <a:pt x="18871" y="26842"/>
                      <a:pt x="18850" y="27104"/>
                      <a:pt x="18799" y="27479"/>
                    </a:cubicBezTo>
                    <a:cubicBezTo>
                      <a:pt x="18652" y="28577"/>
                      <a:pt x="19012" y="29754"/>
                      <a:pt x="17929" y="30675"/>
                    </a:cubicBezTo>
                    <a:cubicBezTo>
                      <a:pt x="16919" y="31532"/>
                      <a:pt x="16061" y="32575"/>
                      <a:pt x="15193" y="33584"/>
                    </a:cubicBezTo>
                    <a:cubicBezTo>
                      <a:pt x="14494" y="34396"/>
                      <a:pt x="13631" y="35039"/>
                      <a:pt x="13009" y="35935"/>
                    </a:cubicBezTo>
                    <a:cubicBezTo>
                      <a:pt x="12458" y="36728"/>
                      <a:pt x="11755" y="37439"/>
                      <a:pt x="11089" y="38117"/>
                    </a:cubicBezTo>
                    <a:cubicBezTo>
                      <a:pt x="10440" y="38779"/>
                      <a:pt x="10023" y="39573"/>
                      <a:pt x="9409" y="40230"/>
                    </a:cubicBezTo>
                    <a:cubicBezTo>
                      <a:pt x="9123" y="40536"/>
                      <a:pt x="9354" y="40757"/>
                      <a:pt x="9513" y="40977"/>
                    </a:cubicBezTo>
                    <a:cubicBezTo>
                      <a:pt x="9629" y="41136"/>
                      <a:pt x="9754" y="41214"/>
                      <a:pt x="9933" y="41214"/>
                    </a:cubicBezTo>
                    <a:cubicBezTo>
                      <a:pt x="10009" y="41214"/>
                      <a:pt x="10095" y="41199"/>
                      <a:pt x="10195" y="41171"/>
                    </a:cubicBezTo>
                    <a:cubicBezTo>
                      <a:pt x="10974" y="40949"/>
                      <a:pt x="11325" y="40221"/>
                      <a:pt x="11708" y="39712"/>
                    </a:cubicBezTo>
                    <a:cubicBezTo>
                      <a:pt x="12754" y="38321"/>
                      <a:pt x="14068" y="37193"/>
                      <a:pt x="15162" y="35851"/>
                    </a:cubicBezTo>
                    <a:cubicBezTo>
                      <a:pt x="16079" y="34726"/>
                      <a:pt x="17347" y="33894"/>
                      <a:pt x="18164" y="32648"/>
                    </a:cubicBezTo>
                    <a:cubicBezTo>
                      <a:pt x="18245" y="32523"/>
                      <a:pt x="18346" y="32466"/>
                      <a:pt x="18467" y="32466"/>
                    </a:cubicBezTo>
                    <a:cubicBezTo>
                      <a:pt x="18500" y="32466"/>
                      <a:pt x="18534" y="32470"/>
                      <a:pt x="18570" y="32478"/>
                    </a:cubicBezTo>
                    <a:cubicBezTo>
                      <a:pt x="18774" y="32525"/>
                      <a:pt x="18757" y="32695"/>
                      <a:pt x="18769" y="32858"/>
                    </a:cubicBezTo>
                    <a:cubicBezTo>
                      <a:pt x="18839" y="33871"/>
                      <a:pt x="18749" y="34880"/>
                      <a:pt x="18811" y="35898"/>
                    </a:cubicBezTo>
                    <a:cubicBezTo>
                      <a:pt x="18915" y="37576"/>
                      <a:pt x="19030" y="39256"/>
                      <a:pt x="19055" y="40942"/>
                    </a:cubicBezTo>
                    <a:cubicBezTo>
                      <a:pt x="19068" y="41832"/>
                      <a:pt x="19253" y="42767"/>
                      <a:pt x="19447" y="43668"/>
                    </a:cubicBezTo>
                    <a:cubicBezTo>
                      <a:pt x="19537" y="44083"/>
                      <a:pt x="19807" y="44323"/>
                      <a:pt x="20111" y="44323"/>
                    </a:cubicBezTo>
                    <a:cubicBezTo>
                      <a:pt x="20300" y="44323"/>
                      <a:pt x="20501" y="44231"/>
                      <a:pt x="20681" y="44033"/>
                    </a:cubicBezTo>
                    <a:cubicBezTo>
                      <a:pt x="20959" y="43727"/>
                      <a:pt x="21230" y="43333"/>
                      <a:pt x="21183" y="42846"/>
                    </a:cubicBezTo>
                    <a:cubicBezTo>
                      <a:pt x="21126" y="42234"/>
                      <a:pt x="21085" y="41619"/>
                      <a:pt x="21023" y="41008"/>
                    </a:cubicBezTo>
                    <a:cubicBezTo>
                      <a:pt x="20841" y="39228"/>
                      <a:pt x="20823" y="37441"/>
                      <a:pt x="20726" y="35658"/>
                    </a:cubicBezTo>
                    <a:cubicBezTo>
                      <a:pt x="20672" y="34675"/>
                      <a:pt x="20879" y="33668"/>
                      <a:pt x="20560" y="32698"/>
                    </a:cubicBezTo>
                    <a:cubicBezTo>
                      <a:pt x="20533" y="32618"/>
                      <a:pt x="20605" y="32505"/>
                      <a:pt x="20631" y="32407"/>
                    </a:cubicBezTo>
                    <a:cubicBezTo>
                      <a:pt x="20729" y="32433"/>
                      <a:pt x="20844" y="32436"/>
                      <a:pt x="20919" y="32492"/>
                    </a:cubicBezTo>
                    <a:cubicBezTo>
                      <a:pt x="21523" y="32943"/>
                      <a:pt x="21991" y="33547"/>
                      <a:pt x="22471" y="34101"/>
                    </a:cubicBezTo>
                    <a:cubicBezTo>
                      <a:pt x="23105" y="34830"/>
                      <a:pt x="23742" y="35562"/>
                      <a:pt x="24397" y="36272"/>
                    </a:cubicBezTo>
                    <a:cubicBezTo>
                      <a:pt x="25166" y="37105"/>
                      <a:pt x="26001" y="37878"/>
                      <a:pt x="26815" y="38670"/>
                    </a:cubicBezTo>
                    <a:cubicBezTo>
                      <a:pt x="27442" y="39279"/>
                      <a:pt x="27949" y="40057"/>
                      <a:pt x="28924" y="40183"/>
                    </a:cubicBezTo>
                    <a:cubicBezTo>
                      <a:pt x="28978" y="40190"/>
                      <a:pt x="29033" y="40194"/>
                      <a:pt x="29087" y="40194"/>
                    </a:cubicBezTo>
                    <a:cubicBezTo>
                      <a:pt x="29424" y="40194"/>
                      <a:pt x="29737" y="40055"/>
                      <a:pt x="29644" y="39709"/>
                    </a:cubicBezTo>
                    <a:cubicBezTo>
                      <a:pt x="29512" y="39206"/>
                      <a:pt x="29497" y="38572"/>
                      <a:pt x="28916" y="38267"/>
                    </a:cubicBezTo>
                    <a:cubicBezTo>
                      <a:pt x="28406" y="37999"/>
                      <a:pt x="28086" y="37540"/>
                      <a:pt x="27793" y="37074"/>
                    </a:cubicBezTo>
                    <a:cubicBezTo>
                      <a:pt x="27600" y="36767"/>
                      <a:pt x="27336" y="36524"/>
                      <a:pt x="27062" y="36350"/>
                    </a:cubicBezTo>
                    <a:cubicBezTo>
                      <a:pt x="25933" y="35630"/>
                      <a:pt x="25275" y="34473"/>
                      <a:pt x="24369" y="33550"/>
                    </a:cubicBezTo>
                    <a:cubicBezTo>
                      <a:pt x="23374" y="32536"/>
                      <a:pt x="22364" y="31531"/>
                      <a:pt x="21457" y="30442"/>
                    </a:cubicBezTo>
                    <a:cubicBezTo>
                      <a:pt x="21132" y="30055"/>
                      <a:pt x="20500" y="29912"/>
                      <a:pt x="20500" y="29208"/>
                    </a:cubicBezTo>
                    <a:cubicBezTo>
                      <a:pt x="20500" y="28717"/>
                      <a:pt x="20594" y="28228"/>
                      <a:pt x="20583" y="27737"/>
                    </a:cubicBezTo>
                    <a:cubicBezTo>
                      <a:pt x="20575" y="27468"/>
                      <a:pt x="20483" y="27214"/>
                      <a:pt x="20468" y="26954"/>
                    </a:cubicBezTo>
                    <a:cubicBezTo>
                      <a:pt x="20444" y="26565"/>
                      <a:pt x="20322" y="26712"/>
                      <a:pt x="20653" y="26523"/>
                    </a:cubicBezTo>
                    <a:cubicBezTo>
                      <a:pt x="20894" y="26387"/>
                      <a:pt x="21202" y="26450"/>
                      <a:pt x="21442" y="26265"/>
                    </a:cubicBezTo>
                    <a:cubicBezTo>
                      <a:pt x="22585" y="25388"/>
                      <a:pt x="22121" y="23016"/>
                      <a:pt x="21944" y="21836"/>
                    </a:cubicBezTo>
                    <a:cubicBezTo>
                      <a:pt x="21871" y="21360"/>
                      <a:pt x="22059" y="20929"/>
                      <a:pt x="21949" y="20432"/>
                    </a:cubicBezTo>
                    <a:cubicBezTo>
                      <a:pt x="21855" y="20005"/>
                      <a:pt x="22529" y="20016"/>
                      <a:pt x="22919" y="19856"/>
                    </a:cubicBezTo>
                    <a:cubicBezTo>
                      <a:pt x="23730" y="19522"/>
                      <a:pt x="24551" y="19344"/>
                      <a:pt x="25391" y="19186"/>
                    </a:cubicBezTo>
                    <a:cubicBezTo>
                      <a:pt x="25656" y="19136"/>
                      <a:pt x="25993" y="19136"/>
                      <a:pt x="26118" y="18921"/>
                    </a:cubicBezTo>
                    <a:cubicBezTo>
                      <a:pt x="26429" y="18394"/>
                      <a:pt x="26967" y="18526"/>
                      <a:pt x="27409" y="18391"/>
                    </a:cubicBezTo>
                    <a:cubicBezTo>
                      <a:pt x="27446" y="18379"/>
                      <a:pt x="27496" y="18372"/>
                      <a:pt x="27547" y="18372"/>
                    </a:cubicBezTo>
                    <a:cubicBezTo>
                      <a:pt x="27678" y="18372"/>
                      <a:pt x="27821" y="18417"/>
                      <a:pt x="27793" y="18542"/>
                    </a:cubicBezTo>
                    <a:cubicBezTo>
                      <a:pt x="27647" y="19198"/>
                      <a:pt x="28307" y="19515"/>
                      <a:pt x="28412" y="20096"/>
                    </a:cubicBezTo>
                    <a:cubicBezTo>
                      <a:pt x="28457" y="20349"/>
                      <a:pt x="28625" y="21014"/>
                      <a:pt x="29154" y="21014"/>
                    </a:cubicBezTo>
                    <a:cubicBezTo>
                      <a:pt x="29211" y="21014"/>
                      <a:pt x="29271" y="21007"/>
                      <a:pt x="29336" y="20990"/>
                    </a:cubicBezTo>
                    <a:cubicBezTo>
                      <a:pt x="30427" y="20710"/>
                      <a:pt x="31530" y="20466"/>
                      <a:pt x="32552" y="19935"/>
                    </a:cubicBezTo>
                    <a:cubicBezTo>
                      <a:pt x="33342" y="19526"/>
                      <a:pt x="34254" y="19333"/>
                      <a:pt x="35014" y="18881"/>
                    </a:cubicBezTo>
                    <a:cubicBezTo>
                      <a:pt x="35498" y="18593"/>
                      <a:pt x="36539" y="18705"/>
                      <a:pt x="36246" y="17607"/>
                    </a:cubicBezTo>
                    <a:cubicBezTo>
                      <a:pt x="36253" y="17201"/>
                      <a:pt x="36281" y="16802"/>
                      <a:pt x="35915" y="16446"/>
                    </a:cubicBezTo>
                    <a:cubicBezTo>
                      <a:pt x="35705" y="16242"/>
                      <a:pt x="35758" y="15875"/>
                      <a:pt x="35934" y="15552"/>
                    </a:cubicBezTo>
                    <a:cubicBezTo>
                      <a:pt x="36200" y="15066"/>
                      <a:pt x="36492" y="14561"/>
                      <a:pt x="36596" y="14029"/>
                    </a:cubicBezTo>
                    <a:cubicBezTo>
                      <a:pt x="36909" y="12428"/>
                      <a:pt x="37091" y="10801"/>
                      <a:pt x="36752" y="9186"/>
                    </a:cubicBezTo>
                    <a:cubicBezTo>
                      <a:pt x="36540" y="8173"/>
                      <a:pt x="36156" y="7221"/>
                      <a:pt x="35621" y="6299"/>
                    </a:cubicBezTo>
                    <a:cubicBezTo>
                      <a:pt x="35161" y="5506"/>
                      <a:pt x="34624" y="4801"/>
                      <a:pt x="33986" y="4193"/>
                    </a:cubicBezTo>
                    <a:cubicBezTo>
                      <a:pt x="33347" y="3583"/>
                      <a:pt x="32664" y="2889"/>
                      <a:pt x="31793" y="2702"/>
                    </a:cubicBezTo>
                    <a:cubicBezTo>
                      <a:pt x="30985" y="2528"/>
                      <a:pt x="30450" y="2301"/>
                      <a:pt x="30292" y="1431"/>
                    </a:cubicBezTo>
                    <a:cubicBezTo>
                      <a:pt x="30257" y="1237"/>
                      <a:pt x="30239" y="1011"/>
                      <a:pt x="30164" y="836"/>
                    </a:cubicBezTo>
                    <a:cubicBezTo>
                      <a:pt x="30009" y="478"/>
                      <a:pt x="29827" y="0"/>
                      <a:pt x="294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301"/>
              <p:cNvSpPr/>
              <p:nvPr/>
            </p:nvSpPr>
            <p:spPr>
              <a:xfrm>
                <a:off x="1846692" y="1632227"/>
                <a:ext cx="52238" cy="127470"/>
              </a:xfrm>
              <a:custGeom>
                <a:rect b="b" l="l" r="r" t="t"/>
                <a:pathLst>
                  <a:path extrusionOk="0" h="9712" w="3980">
                    <a:moveTo>
                      <a:pt x="657" y="1"/>
                    </a:moveTo>
                    <a:cubicBezTo>
                      <a:pt x="607" y="1"/>
                      <a:pt x="556" y="75"/>
                      <a:pt x="437" y="183"/>
                    </a:cubicBezTo>
                    <a:cubicBezTo>
                      <a:pt x="0" y="581"/>
                      <a:pt x="299" y="1033"/>
                      <a:pt x="301" y="1398"/>
                    </a:cubicBezTo>
                    <a:cubicBezTo>
                      <a:pt x="307" y="2066"/>
                      <a:pt x="588" y="2728"/>
                      <a:pt x="741" y="3396"/>
                    </a:cubicBezTo>
                    <a:cubicBezTo>
                      <a:pt x="976" y="4427"/>
                      <a:pt x="1245" y="5286"/>
                      <a:pt x="1708" y="6230"/>
                    </a:cubicBezTo>
                    <a:cubicBezTo>
                      <a:pt x="1993" y="6810"/>
                      <a:pt x="2102" y="7420"/>
                      <a:pt x="2226" y="8036"/>
                    </a:cubicBezTo>
                    <a:cubicBezTo>
                      <a:pt x="2276" y="8290"/>
                      <a:pt x="2331" y="8543"/>
                      <a:pt x="2399" y="8795"/>
                    </a:cubicBezTo>
                    <a:cubicBezTo>
                      <a:pt x="2650" y="9711"/>
                      <a:pt x="2950" y="9405"/>
                      <a:pt x="3681" y="9694"/>
                    </a:cubicBezTo>
                    <a:cubicBezTo>
                      <a:pt x="3697" y="9701"/>
                      <a:pt x="3711" y="9703"/>
                      <a:pt x="3723" y="9703"/>
                    </a:cubicBezTo>
                    <a:cubicBezTo>
                      <a:pt x="3866" y="9703"/>
                      <a:pt x="3766" y="9303"/>
                      <a:pt x="3810" y="9112"/>
                    </a:cubicBezTo>
                    <a:cubicBezTo>
                      <a:pt x="3980" y="8403"/>
                      <a:pt x="3547" y="7796"/>
                      <a:pt x="3329" y="7177"/>
                    </a:cubicBezTo>
                    <a:cubicBezTo>
                      <a:pt x="2998" y="6239"/>
                      <a:pt x="2715" y="5281"/>
                      <a:pt x="2424" y="4337"/>
                    </a:cubicBezTo>
                    <a:cubicBezTo>
                      <a:pt x="1984" y="2907"/>
                      <a:pt x="1617" y="1470"/>
                      <a:pt x="820" y="182"/>
                    </a:cubicBezTo>
                    <a:cubicBezTo>
                      <a:pt x="741" y="53"/>
                      <a:pt x="699" y="1"/>
                      <a:pt x="65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301"/>
              <p:cNvSpPr/>
              <p:nvPr/>
            </p:nvSpPr>
            <p:spPr>
              <a:xfrm>
                <a:off x="1768274" y="1668586"/>
                <a:ext cx="92046" cy="107205"/>
              </a:xfrm>
              <a:custGeom>
                <a:rect b="b" l="l" r="r" t="t"/>
                <a:pathLst>
                  <a:path extrusionOk="0" h="8168" w="7013">
                    <a:moveTo>
                      <a:pt x="0" y="0"/>
                    </a:moveTo>
                    <a:lnTo>
                      <a:pt x="0" y="0"/>
                    </a:lnTo>
                    <a:cubicBezTo>
                      <a:pt x="944" y="1416"/>
                      <a:pt x="1727" y="2660"/>
                      <a:pt x="2582" y="3853"/>
                    </a:cubicBezTo>
                    <a:cubicBezTo>
                      <a:pt x="3307" y="4862"/>
                      <a:pt x="4076" y="5848"/>
                      <a:pt x="4911" y="6764"/>
                    </a:cubicBezTo>
                    <a:cubicBezTo>
                      <a:pt x="5316" y="7207"/>
                      <a:pt x="5591" y="7792"/>
                      <a:pt x="6190" y="8065"/>
                    </a:cubicBezTo>
                    <a:cubicBezTo>
                      <a:pt x="6334" y="8130"/>
                      <a:pt x="6449" y="8168"/>
                      <a:pt x="6543" y="8168"/>
                    </a:cubicBezTo>
                    <a:cubicBezTo>
                      <a:pt x="6718" y="8168"/>
                      <a:pt x="6822" y="8039"/>
                      <a:pt x="6909" y="7725"/>
                    </a:cubicBezTo>
                    <a:cubicBezTo>
                      <a:pt x="7013" y="7349"/>
                      <a:pt x="6938" y="7095"/>
                      <a:pt x="6764" y="6798"/>
                    </a:cubicBezTo>
                    <a:cubicBezTo>
                      <a:pt x="6226" y="5890"/>
                      <a:pt x="5355" y="5274"/>
                      <a:pt x="4732" y="4429"/>
                    </a:cubicBezTo>
                    <a:cubicBezTo>
                      <a:pt x="3964" y="3384"/>
                      <a:pt x="3116" y="2399"/>
                      <a:pt x="2195" y="1483"/>
                    </a:cubicBezTo>
                    <a:cubicBezTo>
                      <a:pt x="1637" y="929"/>
                      <a:pt x="1080" y="28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301"/>
              <p:cNvSpPr/>
              <p:nvPr/>
            </p:nvSpPr>
            <p:spPr>
              <a:xfrm>
                <a:off x="2221458" y="1927886"/>
                <a:ext cx="94986" cy="60467"/>
              </a:xfrm>
              <a:custGeom>
                <a:rect b="b" l="l" r="r" t="t"/>
                <a:pathLst>
                  <a:path extrusionOk="0" h="4607" w="7237">
                    <a:moveTo>
                      <a:pt x="1076" y="0"/>
                    </a:moveTo>
                    <a:cubicBezTo>
                      <a:pt x="698" y="0"/>
                      <a:pt x="274" y="154"/>
                      <a:pt x="160" y="423"/>
                    </a:cubicBezTo>
                    <a:cubicBezTo>
                      <a:pt x="0" y="800"/>
                      <a:pt x="277" y="1056"/>
                      <a:pt x="599" y="1308"/>
                    </a:cubicBezTo>
                    <a:cubicBezTo>
                      <a:pt x="1662" y="2137"/>
                      <a:pt x="2861" y="2755"/>
                      <a:pt x="3989" y="3475"/>
                    </a:cubicBezTo>
                    <a:cubicBezTo>
                      <a:pt x="4910" y="4065"/>
                      <a:pt x="5946" y="4606"/>
                      <a:pt x="7180" y="4606"/>
                    </a:cubicBezTo>
                    <a:cubicBezTo>
                      <a:pt x="7199" y="4606"/>
                      <a:pt x="7218" y="4606"/>
                      <a:pt x="7237" y="4606"/>
                    </a:cubicBezTo>
                    <a:cubicBezTo>
                      <a:pt x="7092" y="4227"/>
                      <a:pt x="6907" y="3954"/>
                      <a:pt x="6688" y="3657"/>
                    </a:cubicBezTo>
                    <a:cubicBezTo>
                      <a:pt x="6300" y="3130"/>
                      <a:pt x="5750" y="2845"/>
                      <a:pt x="5258" y="2526"/>
                    </a:cubicBezTo>
                    <a:cubicBezTo>
                      <a:pt x="4653" y="2133"/>
                      <a:pt x="4090" y="1685"/>
                      <a:pt x="3496" y="1304"/>
                    </a:cubicBezTo>
                    <a:cubicBezTo>
                      <a:pt x="2886" y="910"/>
                      <a:pt x="2172" y="663"/>
                      <a:pt x="1613" y="159"/>
                    </a:cubicBezTo>
                    <a:cubicBezTo>
                      <a:pt x="1494" y="50"/>
                      <a:pt x="1293" y="0"/>
                      <a:pt x="10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301"/>
              <p:cNvSpPr/>
              <p:nvPr/>
            </p:nvSpPr>
            <p:spPr>
              <a:xfrm>
                <a:off x="1730279" y="1749454"/>
                <a:ext cx="113347" cy="59063"/>
              </a:xfrm>
              <a:custGeom>
                <a:rect b="b" l="l" r="r" t="t"/>
                <a:pathLst>
                  <a:path extrusionOk="0" h="4500" w="8636">
                    <a:moveTo>
                      <a:pt x="569" y="1"/>
                    </a:moveTo>
                    <a:cubicBezTo>
                      <a:pt x="389" y="1"/>
                      <a:pt x="200" y="18"/>
                      <a:pt x="0" y="55"/>
                    </a:cubicBezTo>
                    <a:cubicBezTo>
                      <a:pt x="2708" y="2037"/>
                      <a:pt x="5348" y="3766"/>
                      <a:pt x="8629" y="4500"/>
                    </a:cubicBezTo>
                    <a:cubicBezTo>
                      <a:pt x="8635" y="3906"/>
                      <a:pt x="8447" y="3565"/>
                      <a:pt x="7966" y="3305"/>
                    </a:cubicBezTo>
                    <a:cubicBezTo>
                      <a:pt x="6313" y="2408"/>
                      <a:pt x="4656" y="1515"/>
                      <a:pt x="2926" y="771"/>
                    </a:cubicBezTo>
                    <a:cubicBezTo>
                      <a:pt x="2197" y="458"/>
                      <a:pt x="1507" y="1"/>
                      <a:pt x="5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301"/>
              <p:cNvSpPr/>
              <p:nvPr/>
            </p:nvSpPr>
            <p:spPr>
              <a:xfrm>
                <a:off x="2196062" y="1952747"/>
                <a:ext cx="52763" cy="86901"/>
              </a:xfrm>
              <a:custGeom>
                <a:rect b="b" l="l" r="r" t="t"/>
                <a:pathLst>
                  <a:path extrusionOk="0" h="6621" w="4020">
                    <a:moveTo>
                      <a:pt x="699" y="1"/>
                    </a:moveTo>
                    <a:cubicBezTo>
                      <a:pt x="648" y="1"/>
                      <a:pt x="589" y="16"/>
                      <a:pt x="518" y="54"/>
                    </a:cubicBezTo>
                    <a:cubicBezTo>
                      <a:pt x="205" y="217"/>
                      <a:pt x="0" y="405"/>
                      <a:pt x="19" y="816"/>
                    </a:cubicBezTo>
                    <a:cubicBezTo>
                      <a:pt x="314" y="1524"/>
                      <a:pt x="551" y="2266"/>
                      <a:pt x="919" y="2933"/>
                    </a:cubicBezTo>
                    <a:cubicBezTo>
                      <a:pt x="1520" y="4019"/>
                      <a:pt x="2052" y="5147"/>
                      <a:pt x="2903" y="6089"/>
                    </a:cubicBezTo>
                    <a:cubicBezTo>
                      <a:pt x="3096" y="6303"/>
                      <a:pt x="3196" y="6621"/>
                      <a:pt x="3453" y="6621"/>
                    </a:cubicBezTo>
                    <a:cubicBezTo>
                      <a:pt x="3508" y="6621"/>
                      <a:pt x="3570" y="6606"/>
                      <a:pt x="3642" y="6573"/>
                    </a:cubicBezTo>
                    <a:cubicBezTo>
                      <a:pt x="4020" y="6399"/>
                      <a:pt x="3928" y="5999"/>
                      <a:pt x="3793" y="5676"/>
                    </a:cubicBezTo>
                    <a:cubicBezTo>
                      <a:pt x="3144" y="4129"/>
                      <a:pt x="2228" y="2709"/>
                      <a:pt x="1644" y="1130"/>
                    </a:cubicBezTo>
                    <a:cubicBezTo>
                      <a:pt x="1542" y="853"/>
                      <a:pt x="1515" y="489"/>
                      <a:pt x="1167" y="348"/>
                    </a:cubicBezTo>
                    <a:cubicBezTo>
                      <a:pt x="991" y="276"/>
                      <a:pt x="916" y="1"/>
                      <a:pt x="69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301"/>
              <p:cNvSpPr/>
              <p:nvPr/>
            </p:nvSpPr>
            <p:spPr>
              <a:xfrm>
                <a:off x="2228073" y="1887551"/>
                <a:ext cx="88187" cy="30831"/>
              </a:xfrm>
              <a:custGeom>
                <a:rect b="b" l="l" r="r" t="t"/>
                <a:pathLst>
                  <a:path extrusionOk="0" h="2349" w="6719">
                    <a:moveTo>
                      <a:pt x="1500" y="1"/>
                    </a:moveTo>
                    <a:cubicBezTo>
                      <a:pt x="1166" y="1"/>
                      <a:pt x="827" y="66"/>
                      <a:pt x="486" y="181"/>
                    </a:cubicBezTo>
                    <a:cubicBezTo>
                      <a:pt x="95" y="313"/>
                      <a:pt x="206" y="722"/>
                      <a:pt x="100" y="988"/>
                    </a:cubicBezTo>
                    <a:cubicBezTo>
                      <a:pt x="0" y="1234"/>
                      <a:pt x="426" y="1356"/>
                      <a:pt x="593" y="1384"/>
                    </a:cubicBezTo>
                    <a:cubicBezTo>
                      <a:pt x="2225" y="1650"/>
                      <a:pt x="3776" y="2349"/>
                      <a:pt x="5463" y="2349"/>
                    </a:cubicBezTo>
                    <a:cubicBezTo>
                      <a:pt x="5517" y="2349"/>
                      <a:pt x="5570" y="2348"/>
                      <a:pt x="5624" y="2346"/>
                    </a:cubicBezTo>
                    <a:cubicBezTo>
                      <a:pt x="5733" y="2302"/>
                      <a:pt x="5857" y="2203"/>
                      <a:pt x="5957" y="2203"/>
                    </a:cubicBezTo>
                    <a:cubicBezTo>
                      <a:pt x="5968" y="2203"/>
                      <a:pt x="5979" y="2204"/>
                      <a:pt x="5989" y="2206"/>
                    </a:cubicBezTo>
                    <a:cubicBezTo>
                      <a:pt x="6056" y="2224"/>
                      <a:pt x="6122" y="2233"/>
                      <a:pt x="6184" y="2233"/>
                    </a:cubicBezTo>
                    <a:cubicBezTo>
                      <a:pt x="6410" y="2233"/>
                      <a:pt x="6590" y="2118"/>
                      <a:pt x="6638" y="1920"/>
                    </a:cubicBezTo>
                    <a:cubicBezTo>
                      <a:pt x="6719" y="1587"/>
                      <a:pt x="6318" y="1517"/>
                      <a:pt x="6118" y="1468"/>
                    </a:cubicBezTo>
                    <a:cubicBezTo>
                      <a:pt x="5674" y="1356"/>
                      <a:pt x="5423" y="943"/>
                      <a:pt x="4838" y="943"/>
                    </a:cubicBezTo>
                    <a:cubicBezTo>
                      <a:pt x="4837" y="943"/>
                      <a:pt x="4836" y="943"/>
                      <a:pt x="4835" y="943"/>
                    </a:cubicBezTo>
                    <a:cubicBezTo>
                      <a:pt x="4834" y="943"/>
                      <a:pt x="4832" y="943"/>
                      <a:pt x="4831" y="943"/>
                    </a:cubicBezTo>
                    <a:cubicBezTo>
                      <a:pt x="4374" y="943"/>
                      <a:pt x="3903" y="493"/>
                      <a:pt x="3336" y="493"/>
                    </a:cubicBezTo>
                    <a:cubicBezTo>
                      <a:pt x="3269" y="493"/>
                      <a:pt x="3200" y="500"/>
                      <a:pt x="3130" y="514"/>
                    </a:cubicBezTo>
                    <a:cubicBezTo>
                      <a:pt x="3118" y="516"/>
                      <a:pt x="3105" y="518"/>
                      <a:pt x="3093" y="518"/>
                    </a:cubicBezTo>
                    <a:cubicBezTo>
                      <a:pt x="2985" y="518"/>
                      <a:pt x="2885" y="433"/>
                      <a:pt x="2780" y="369"/>
                    </a:cubicBezTo>
                    <a:cubicBezTo>
                      <a:pt x="2367" y="113"/>
                      <a:pt x="1938" y="1"/>
                      <a:pt x="15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18" name="Google Shape;1818;p301"/>
          <p:cNvSpPr txBox="1"/>
          <p:nvPr/>
        </p:nvSpPr>
        <p:spPr>
          <a:xfrm>
            <a:off x="289900" y="3209779"/>
            <a:ext cx="9741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ermanent Marker"/>
                <a:ea typeface="Permanent Marker"/>
                <a:cs typeface="Permanent Marker"/>
                <a:sym typeface="Permanent Marker"/>
              </a:rPr>
              <a:t>Overview</a:t>
            </a:r>
            <a:endParaRPr sz="11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grpSp>
        <p:nvGrpSpPr>
          <p:cNvPr id="1819" name="Google Shape;1819;p301"/>
          <p:cNvGrpSpPr/>
          <p:nvPr/>
        </p:nvGrpSpPr>
        <p:grpSpPr>
          <a:xfrm>
            <a:off x="1709976" y="2408975"/>
            <a:ext cx="861848" cy="282677"/>
            <a:chOff x="2954475" y="3458158"/>
            <a:chExt cx="1089155" cy="357231"/>
          </a:xfrm>
        </p:grpSpPr>
        <p:sp>
          <p:nvSpPr>
            <p:cNvPr id="1820" name="Google Shape;1820;p301"/>
            <p:cNvSpPr/>
            <p:nvPr/>
          </p:nvSpPr>
          <p:spPr>
            <a:xfrm>
              <a:off x="2954475" y="3458158"/>
              <a:ext cx="1089155" cy="357231"/>
            </a:xfrm>
            <a:custGeom>
              <a:rect b="b" l="l" r="r" t="t"/>
              <a:pathLst>
                <a:path extrusionOk="0" h="18584" w="45372">
                  <a:moveTo>
                    <a:pt x="27344" y="23"/>
                  </a:moveTo>
                  <a:cubicBezTo>
                    <a:pt x="26604" y="23"/>
                    <a:pt x="25865" y="37"/>
                    <a:pt x="25130" y="49"/>
                  </a:cubicBezTo>
                  <a:cubicBezTo>
                    <a:pt x="24837" y="53"/>
                    <a:pt x="24544" y="55"/>
                    <a:pt x="24251" y="55"/>
                  </a:cubicBezTo>
                  <a:cubicBezTo>
                    <a:pt x="23558" y="55"/>
                    <a:pt x="22864" y="46"/>
                    <a:pt x="22171" y="46"/>
                  </a:cubicBezTo>
                  <a:cubicBezTo>
                    <a:pt x="21462" y="46"/>
                    <a:pt x="20752" y="55"/>
                    <a:pt x="20043" y="91"/>
                  </a:cubicBezTo>
                  <a:cubicBezTo>
                    <a:pt x="19329" y="126"/>
                    <a:pt x="18614" y="138"/>
                    <a:pt x="17899" y="138"/>
                  </a:cubicBezTo>
                  <a:cubicBezTo>
                    <a:pt x="16530" y="138"/>
                    <a:pt x="15159" y="95"/>
                    <a:pt x="13791" y="95"/>
                  </a:cubicBezTo>
                  <a:cubicBezTo>
                    <a:pt x="13446" y="95"/>
                    <a:pt x="13101" y="98"/>
                    <a:pt x="12757" y="105"/>
                  </a:cubicBezTo>
                  <a:cubicBezTo>
                    <a:pt x="11073" y="137"/>
                    <a:pt x="9389" y="559"/>
                    <a:pt x="7695" y="579"/>
                  </a:cubicBezTo>
                  <a:cubicBezTo>
                    <a:pt x="6747" y="590"/>
                    <a:pt x="5818" y="808"/>
                    <a:pt x="4873" y="845"/>
                  </a:cubicBezTo>
                  <a:cubicBezTo>
                    <a:pt x="3983" y="879"/>
                    <a:pt x="3043" y="1016"/>
                    <a:pt x="2155" y="1581"/>
                  </a:cubicBezTo>
                  <a:cubicBezTo>
                    <a:pt x="1466" y="2018"/>
                    <a:pt x="1155" y="2654"/>
                    <a:pt x="724" y="3316"/>
                  </a:cubicBezTo>
                  <a:cubicBezTo>
                    <a:pt x="240" y="4059"/>
                    <a:pt x="206" y="4854"/>
                    <a:pt x="193" y="5683"/>
                  </a:cubicBezTo>
                  <a:cubicBezTo>
                    <a:pt x="170" y="7285"/>
                    <a:pt x="0" y="8896"/>
                    <a:pt x="282" y="10408"/>
                  </a:cubicBezTo>
                  <a:cubicBezTo>
                    <a:pt x="200" y="11949"/>
                    <a:pt x="730" y="13214"/>
                    <a:pt x="1197" y="14472"/>
                  </a:cubicBezTo>
                  <a:cubicBezTo>
                    <a:pt x="1348" y="14878"/>
                    <a:pt x="1604" y="15362"/>
                    <a:pt x="1906" y="15645"/>
                  </a:cubicBezTo>
                  <a:cubicBezTo>
                    <a:pt x="2395" y="16101"/>
                    <a:pt x="2710" y="16980"/>
                    <a:pt x="3339" y="17024"/>
                  </a:cubicBezTo>
                  <a:cubicBezTo>
                    <a:pt x="4828" y="17126"/>
                    <a:pt x="6196" y="17864"/>
                    <a:pt x="7695" y="18019"/>
                  </a:cubicBezTo>
                  <a:cubicBezTo>
                    <a:pt x="9434" y="18200"/>
                    <a:pt x="11184" y="18382"/>
                    <a:pt x="12921" y="18459"/>
                  </a:cubicBezTo>
                  <a:cubicBezTo>
                    <a:pt x="14344" y="18523"/>
                    <a:pt x="15771" y="18584"/>
                    <a:pt x="17199" y="18584"/>
                  </a:cubicBezTo>
                  <a:cubicBezTo>
                    <a:pt x="17895" y="18584"/>
                    <a:pt x="18591" y="18569"/>
                    <a:pt x="19287" y="18534"/>
                  </a:cubicBezTo>
                  <a:cubicBezTo>
                    <a:pt x="20699" y="18464"/>
                    <a:pt x="22123" y="18478"/>
                    <a:pt x="23539" y="18458"/>
                  </a:cubicBezTo>
                  <a:cubicBezTo>
                    <a:pt x="24474" y="18445"/>
                    <a:pt x="25435" y="18274"/>
                    <a:pt x="26368" y="18274"/>
                  </a:cubicBezTo>
                  <a:cubicBezTo>
                    <a:pt x="26641" y="18274"/>
                    <a:pt x="26911" y="18288"/>
                    <a:pt x="27177" y="18326"/>
                  </a:cubicBezTo>
                  <a:cubicBezTo>
                    <a:pt x="27679" y="18396"/>
                    <a:pt x="28179" y="18420"/>
                    <a:pt x="28678" y="18420"/>
                  </a:cubicBezTo>
                  <a:cubicBezTo>
                    <a:pt x="29780" y="18420"/>
                    <a:pt x="30876" y="18302"/>
                    <a:pt x="31975" y="18302"/>
                  </a:cubicBezTo>
                  <a:cubicBezTo>
                    <a:pt x="32302" y="18302"/>
                    <a:pt x="32629" y="18313"/>
                    <a:pt x="32956" y="18340"/>
                  </a:cubicBezTo>
                  <a:cubicBezTo>
                    <a:pt x="33116" y="18353"/>
                    <a:pt x="33276" y="18358"/>
                    <a:pt x="33437" y="18358"/>
                  </a:cubicBezTo>
                  <a:cubicBezTo>
                    <a:pt x="34248" y="18358"/>
                    <a:pt x="35075" y="18218"/>
                    <a:pt x="35875" y="18211"/>
                  </a:cubicBezTo>
                  <a:cubicBezTo>
                    <a:pt x="36876" y="18201"/>
                    <a:pt x="37883" y="18049"/>
                    <a:pt x="38868" y="17976"/>
                  </a:cubicBezTo>
                  <a:cubicBezTo>
                    <a:pt x="39960" y="17896"/>
                    <a:pt x="41086" y="17840"/>
                    <a:pt x="42206" y="17464"/>
                  </a:cubicBezTo>
                  <a:cubicBezTo>
                    <a:pt x="43309" y="17094"/>
                    <a:pt x="43939" y="16372"/>
                    <a:pt x="44298" y="15291"/>
                  </a:cubicBezTo>
                  <a:cubicBezTo>
                    <a:pt x="44866" y="13584"/>
                    <a:pt x="45076" y="11739"/>
                    <a:pt x="45250" y="9907"/>
                  </a:cubicBezTo>
                  <a:cubicBezTo>
                    <a:pt x="45372" y="8645"/>
                    <a:pt x="45213" y="7379"/>
                    <a:pt x="45272" y="6103"/>
                  </a:cubicBezTo>
                  <a:cubicBezTo>
                    <a:pt x="45330" y="4792"/>
                    <a:pt x="44623" y="3782"/>
                    <a:pt x="43600" y="3109"/>
                  </a:cubicBezTo>
                  <a:cubicBezTo>
                    <a:pt x="42453" y="2354"/>
                    <a:pt x="41184" y="2105"/>
                    <a:pt x="40011" y="1534"/>
                  </a:cubicBezTo>
                  <a:cubicBezTo>
                    <a:pt x="38524" y="811"/>
                    <a:pt x="36963" y="841"/>
                    <a:pt x="35453" y="478"/>
                  </a:cubicBezTo>
                  <a:cubicBezTo>
                    <a:pt x="33457" y="1"/>
                    <a:pt x="31376" y="173"/>
                    <a:pt x="29332" y="69"/>
                  </a:cubicBezTo>
                  <a:cubicBezTo>
                    <a:pt x="28670" y="34"/>
                    <a:pt x="28006" y="23"/>
                    <a:pt x="27344" y="23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01"/>
            <p:cNvSpPr/>
            <p:nvPr/>
          </p:nvSpPr>
          <p:spPr>
            <a:xfrm>
              <a:off x="2954475" y="3458158"/>
              <a:ext cx="1089155" cy="357231"/>
            </a:xfrm>
            <a:custGeom>
              <a:rect b="b" l="l" r="r" t="t"/>
              <a:pathLst>
                <a:path extrusionOk="0" h="18584" w="45372">
                  <a:moveTo>
                    <a:pt x="27834" y="1293"/>
                  </a:moveTo>
                  <a:cubicBezTo>
                    <a:pt x="28087" y="1495"/>
                    <a:pt x="28350" y="1558"/>
                    <a:pt x="28614" y="1558"/>
                  </a:cubicBezTo>
                  <a:cubicBezTo>
                    <a:pt x="29000" y="1558"/>
                    <a:pt x="29389" y="1426"/>
                    <a:pt x="29763" y="1402"/>
                  </a:cubicBezTo>
                  <a:cubicBezTo>
                    <a:pt x="29985" y="1388"/>
                    <a:pt x="30207" y="1382"/>
                    <a:pt x="30429" y="1382"/>
                  </a:cubicBezTo>
                  <a:cubicBezTo>
                    <a:pt x="32271" y="1382"/>
                    <a:pt x="34088" y="1821"/>
                    <a:pt x="35931" y="1852"/>
                  </a:cubicBezTo>
                  <a:cubicBezTo>
                    <a:pt x="36743" y="1866"/>
                    <a:pt x="37628" y="2248"/>
                    <a:pt x="38446" y="2354"/>
                  </a:cubicBezTo>
                  <a:cubicBezTo>
                    <a:pt x="39423" y="2480"/>
                    <a:pt x="40350" y="2891"/>
                    <a:pt x="41255" y="3162"/>
                  </a:cubicBezTo>
                  <a:cubicBezTo>
                    <a:pt x="42022" y="3390"/>
                    <a:pt x="43062" y="3625"/>
                    <a:pt x="43622" y="4593"/>
                  </a:cubicBezTo>
                  <a:cubicBezTo>
                    <a:pt x="44183" y="5565"/>
                    <a:pt x="44186" y="6711"/>
                    <a:pt x="44110" y="7648"/>
                  </a:cubicBezTo>
                  <a:cubicBezTo>
                    <a:pt x="44138" y="10204"/>
                    <a:pt x="43869" y="12515"/>
                    <a:pt x="43536" y="14827"/>
                  </a:cubicBezTo>
                  <a:cubicBezTo>
                    <a:pt x="43469" y="15283"/>
                    <a:pt x="43189" y="15051"/>
                    <a:pt x="43086" y="15222"/>
                  </a:cubicBezTo>
                  <a:cubicBezTo>
                    <a:pt x="42309" y="16516"/>
                    <a:pt x="41136" y="16372"/>
                    <a:pt x="40047" y="16474"/>
                  </a:cubicBezTo>
                  <a:cubicBezTo>
                    <a:pt x="38998" y="16573"/>
                    <a:pt x="37945" y="16698"/>
                    <a:pt x="36896" y="16698"/>
                  </a:cubicBezTo>
                  <a:cubicBezTo>
                    <a:pt x="36691" y="16698"/>
                    <a:pt x="36487" y="16694"/>
                    <a:pt x="36282" y="16683"/>
                  </a:cubicBezTo>
                  <a:cubicBezTo>
                    <a:pt x="36143" y="16675"/>
                    <a:pt x="36003" y="16672"/>
                    <a:pt x="35864" y="16672"/>
                  </a:cubicBezTo>
                  <a:cubicBezTo>
                    <a:pt x="35019" y="16672"/>
                    <a:pt x="34180" y="16794"/>
                    <a:pt x="33351" y="16848"/>
                  </a:cubicBezTo>
                  <a:cubicBezTo>
                    <a:pt x="33044" y="16868"/>
                    <a:pt x="32736" y="16875"/>
                    <a:pt x="32429" y="16875"/>
                  </a:cubicBezTo>
                  <a:cubicBezTo>
                    <a:pt x="31559" y="16875"/>
                    <a:pt x="30691" y="16816"/>
                    <a:pt x="29822" y="16816"/>
                  </a:cubicBezTo>
                  <a:cubicBezTo>
                    <a:pt x="29434" y="16816"/>
                    <a:pt x="29045" y="16828"/>
                    <a:pt x="28656" y="16862"/>
                  </a:cubicBezTo>
                  <a:cubicBezTo>
                    <a:pt x="28378" y="16886"/>
                    <a:pt x="28098" y="16896"/>
                    <a:pt x="27817" y="16896"/>
                  </a:cubicBezTo>
                  <a:cubicBezTo>
                    <a:pt x="26867" y="16896"/>
                    <a:pt x="25910" y="16787"/>
                    <a:pt x="24957" y="16787"/>
                  </a:cubicBezTo>
                  <a:cubicBezTo>
                    <a:pt x="24941" y="16787"/>
                    <a:pt x="24926" y="16787"/>
                    <a:pt x="24911" y="16787"/>
                  </a:cubicBezTo>
                  <a:cubicBezTo>
                    <a:pt x="24053" y="16792"/>
                    <a:pt x="23193" y="16934"/>
                    <a:pt x="22339" y="16934"/>
                  </a:cubicBezTo>
                  <a:cubicBezTo>
                    <a:pt x="22189" y="16934"/>
                    <a:pt x="22039" y="16930"/>
                    <a:pt x="21890" y="16919"/>
                  </a:cubicBezTo>
                  <a:cubicBezTo>
                    <a:pt x="21782" y="16912"/>
                    <a:pt x="21676" y="16909"/>
                    <a:pt x="21569" y="16909"/>
                  </a:cubicBezTo>
                  <a:cubicBezTo>
                    <a:pt x="20875" y="16909"/>
                    <a:pt x="20189" y="17042"/>
                    <a:pt x="19492" y="17042"/>
                  </a:cubicBezTo>
                  <a:cubicBezTo>
                    <a:pt x="19263" y="17042"/>
                    <a:pt x="19032" y="17028"/>
                    <a:pt x="18800" y="16989"/>
                  </a:cubicBezTo>
                  <a:cubicBezTo>
                    <a:pt x="18681" y="16970"/>
                    <a:pt x="18561" y="16962"/>
                    <a:pt x="18440" y="16962"/>
                  </a:cubicBezTo>
                  <a:cubicBezTo>
                    <a:pt x="17939" y="16962"/>
                    <a:pt x="17423" y="17098"/>
                    <a:pt x="16910" y="17098"/>
                  </a:cubicBezTo>
                  <a:cubicBezTo>
                    <a:pt x="16741" y="17098"/>
                    <a:pt x="16572" y="17083"/>
                    <a:pt x="16404" y="17044"/>
                  </a:cubicBezTo>
                  <a:cubicBezTo>
                    <a:pt x="16275" y="17014"/>
                    <a:pt x="16142" y="17003"/>
                    <a:pt x="16009" y="17003"/>
                  </a:cubicBezTo>
                  <a:cubicBezTo>
                    <a:pt x="15722" y="17003"/>
                    <a:pt x="15436" y="17052"/>
                    <a:pt x="15187" y="17052"/>
                  </a:cubicBezTo>
                  <a:cubicBezTo>
                    <a:pt x="15100" y="17052"/>
                    <a:pt x="15017" y="17046"/>
                    <a:pt x="14941" y="17030"/>
                  </a:cubicBezTo>
                  <a:cubicBezTo>
                    <a:pt x="14771" y="16994"/>
                    <a:pt x="14601" y="16982"/>
                    <a:pt x="14432" y="16982"/>
                  </a:cubicBezTo>
                  <a:cubicBezTo>
                    <a:pt x="14032" y="16982"/>
                    <a:pt x="13635" y="17052"/>
                    <a:pt x="13247" y="17052"/>
                  </a:cubicBezTo>
                  <a:cubicBezTo>
                    <a:pt x="12983" y="17052"/>
                    <a:pt x="12723" y="17019"/>
                    <a:pt x="12469" y="16910"/>
                  </a:cubicBezTo>
                  <a:cubicBezTo>
                    <a:pt x="12311" y="16842"/>
                    <a:pt x="12171" y="16812"/>
                    <a:pt x="12038" y="16812"/>
                  </a:cubicBezTo>
                  <a:cubicBezTo>
                    <a:pt x="11868" y="16812"/>
                    <a:pt x="11708" y="16860"/>
                    <a:pt x="11534" y="16940"/>
                  </a:cubicBezTo>
                  <a:cubicBezTo>
                    <a:pt x="11404" y="16999"/>
                    <a:pt x="11279" y="17022"/>
                    <a:pt x="11156" y="17022"/>
                  </a:cubicBezTo>
                  <a:cubicBezTo>
                    <a:pt x="10630" y="17022"/>
                    <a:pt x="10155" y="16582"/>
                    <a:pt x="9602" y="16582"/>
                  </a:cubicBezTo>
                  <a:cubicBezTo>
                    <a:pt x="9570" y="16582"/>
                    <a:pt x="9538" y="16583"/>
                    <a:pt x="9505" y="16586"/>
                  </a:cubicBezTo>
                  <a:cubicBezTo>
                    <a:pt x="9350" y="16601"/>
                    <a:pt x="9195" y="16607"/>
                    <a:pt x="9039" y="16607"/>
                  </a:cubicBezTo>
                  <a:cubicBezTo>
                    <a:pt x="8323" y="16607"/>
                    <a:pt x="7597" y="16479"/>
                    <a:pt x="6873" y="16471"/>
                  </a:cubicBezTo>
                  <a:cubicBezTo>
                    <a:pt x="6179" y="16462"/>
                    <a:pt x="5487" y="16145"/>
                    <a:pt x="4845" y="15732"/>
                  </a:cubicBezTo>
                  <a:cubicBezTo>
                    <a:pt x="4583" y="15564"/>
                    <a:pt x="4257" y="15549"/>
                    <a:pt x="3975" y="15446"/>
                  </a:cubicBezTo>
                  <a:cubicBezTo>
                    <a:pt x="2713" y="14986"/>
                    <a:pt x="2143" y="13842"/>
                    <a:pt x="1867" y="12478"/>
                  </a:cubicBezTo>
                  <a:cubicBezTo>
                    <a:pt x="1569" y="10994"/>
                    <a:pt x="1439" y="9456"/>
                    <a:pt x="1271" y="7936"/>
                  </a:cubicBezTo>
                  <a:cubicBezTo>
                    <a:pt x="1178" y="7094"/>
                    <a:pt x="1108" y="6240"/>
                    <a:pt x="1113" y="5392"/>
                  </a:cubicBezTo>
                  <a:cubicBezTo>
                    <a:pt x="1119" y="4342"/>
                    <a:pt x="2195" y="3090"/>
                    <a:pt x="3037" y="2927"/>
                  </a:cubicBezTo>
                  <a:cubicBezTo>
                    <a:pt x="3884" y="2762"/>
                    <a:pt x="4721" y="2441"/>
                    <a:pt x="5577" y="2441"/>
                  </a:cubicBezTo>
                  <a:cubicBezTo>
                    <a:pt x="5635" y="2441"/>
                    <a:pt x="5692" y="2443"/>
                    <a:pt x="5750" y="2446"/>
                  </a:cubicBezTo>
                  <a:cubicBezTo>
                    <a:pt x="5843" y="2451"/>
                    <a:pt x="5936" y="2453"/>
                    <a:pt x="6028" y="2453"/>
                  </a:cubicBezTo>
                  <a:cubicBezTo>
                    <a:pt x="7170" y="2453"/>
                    <a:pt x="8259" y="2092"/>
                    <a:pt x="9375" y="1902"/>
                  </a:cubicBezTo>
                  <a:cubicBezTo>
                    <a:pt x="9924" y="1807"/>
                    <a:pt x="10521" y="1789"/>
                    <a:pt x="11112" y="1789"/>
                  </a:cubicBezTo>
                  <a:cubicBezTo>
                    <a:pt x="11294" y="1789"/>
                    <a:pt x="11476" y="1791"/>
                    <a:pt x="11655" y="1793"/>
                  </a:cubicBezTo>
                  <a:cubicBezTo>
                    <a:pt x="11687" y="1793"/>
                    <a:pt x="11719" y="1793"/>
                    <a:pt x="11751" y="1793"/>
                  </a:cubicBezTo>
                  <a:cubicBezTo>
                    <a:pt x="12841" y="1793"/>
                    <a:pt x="13943" y="1598"/>
                    <a:pt x="15027" y="1598"/>
                  </a:cubicBezTo>
                  <a:cubicBezTo>
                    <a:pt x="15346" y="1598"/>
                    <a:pt x="15663" y="1615"/>
                    <a:pt x="15978" y="1659"/>
                  </a:cubicBezTo>
                  <a:cubicBezTo>
                    <a:pt x="16233" y="1694"/>
                    <a:pt x="16486" y="1708"/>
                    <a:pt x="16739" y="1708"/>
                  </a:cubicBezTo>
                  <a:cubicBezTo>
                    <a:pt x="17677" y="1708"/>
                    <a:pt x="18601" y="1517"/>
                    <a:pt x="19540" y="1517"/>
                  </a:cubicBezTo>
                  <a:cubicBezTo>
                    <a:pt x="19793" y="1517"/>
                    <a:pt x="20046" y="1530"/>
                    <a:pt x="20301" y="1565"/>
                  </a:cubicBezTo>
                  <a:cubicBezTo>
                    <a:pt x="20467" y="1588"/>
                    <a:pt x="20643" y="1596"/>
                    <a:pt x="20826" y="1596"/>
                  </a:cubicBezTo>
                  <a:cubicBezTo>
                    <a:pt x="21255" y="1596"/>
                    <a:pt x="21716" y="1552"/>
                    <a:pt x="22139" y="1552"/>
                  </a:cubicBezTo>
                  <a:cubicBezTo>
                    <a:pt x="22281" y="1552"/>
                    <a:pt x="22418" y="1557"/>
                    <a:pt x="22549" y="1570"/>
                  </a:cubicBezTo>
                  <a:cubicBezTo>
                    <a:pt x="22721" y="1588"/>
                    <a:pt x="22893" y="1594"/>
                    <a:pt x="23065" y="1594"/>
                  </a:cubicBezTo>
                  <a:cubicBezTo>
                    <a:pt x="23641" y="1594"/>
                    <a:pt x="24215" y="1519"/>
                    <a:pt x="24795" y="1519"/>
                  </a:cubicBezTo>
                  <a:cubicBezTo>
                    <a:pt x="25039" y="1519"/>
                    <a:pt x="25284" y="1532"/>
                    <a:pt x="25530" y="1570"/>
                  </a:cubicBezTo>
                  <a:cubicBezTo>
                    <a:pt x="25876" y="1624"/>
                    <a:pt x="26315" y="1770"/>
                    <a:pt x="26754" y="1770"/>
                  </a:cubicBezTo>
                  <a:cubicBezTo>
                    <a:pt x="27133" y="1770"/>
                    <a:pt x="27512" y="1662"/>
                    <a:pt x="27834" y="1293"/>
                  </a:cubicBezTo>
                  <a:close/>
                  <a:moveTo>
                    <a:pt x="27344" y="23"/>
                  </a:moveTo>
                  <a:cubicBezTo>
                    <a:pt x="26604" y="23"/>
                    <a:pt x="25865" y="37"/>
                    <a:pt x="25130" y="49"/>
                  </a:cubicBezTo>
                  <a:cubicBezTo>
                    <a:pt x="24837" y="53"/>
                    <a:pt x="24544" y="55"/>
                    <a:pt x="24251" y="55"/>
                  </a:cubicBezTo>
                  <a:cubicBezTo>
                    <a:pt x="23558" y="55"/>
                    <a:pt x="22864" y="46"/>
                    <a:pt x="22171" y="46"/>
                  </a:cubicBezTo>
                  <a:cubicBezTo>
                    <a:pt x="21462" y="46"/>
                    <a:pt x="20752" y="55"/>
                    <a:pt x="20043" y="91"/>
                  </a:cubicBezTo>
                  <a:cubicBezTo>
                    <a:pt x="19329" y="126"/>
                    <a:pt x="18614" y="138"/>
                    <a:pt x="17899" y="138"/>
                  </a:cubicBezTo>
                  <a:cubicBezTo>
                    <a:pt x="16530" y="138"/>
                    <a:pt x="15159" y="95"/>
                    <a:pt x="13791" y="95"/>
                  </a:cubicBezTo>
                  <a:cubicBezTo>
                    <a:pt x="13446" y="95"/>
                    <a:pt x="13101" y="98"/>
                    <a:pt x="12757" y="105"/>
                  </a:cubicBezTo>
                  <a:cubicBezTo>
                    <a:pt x="11073" y="137"/>
                    <a:pt x="9389" y="559"/>
                    <a:pt x="7695" y="579"/>
                  </a:cubicBezTo>
                  <a:cubicBezTo>
                    <a:pt x="6747" y="590"/>
                    <a:pt x="5818" y="808"/>
                    <a:pt x="4873" y="845"/>
                  </a:cubicBezTo>
                  <a:cubicBezTo>
                    <a:pt x="3983" y="879"/>
                    <a:pt x="3043" y="1016"/>
                    <a:pt x="2155" y="1581"/>
                  </a:cubicBezTo>
                  <a:cubicBezTo>
                    <a:pt x="1466" y="2018"/>
                    <a:pt x="1155" y="2654"/>
                    <a:pt x="724" y="3316"/>
                  </a:cubicBezTo>
                  <a:cubicBezTo>
                    <a:pt x="240" y="4059"/>
                    <a:pt x="206" y="4854"/>
                    <a:pt x="193" y="5683"/>
                  </a:cubicBezTo>
                  <a:cubicBezTo>
                    <a:pt x="170" y="7285"/>
                    <a:pt x="0" y="8896"/>
                    <a:pt x="282" y="10408"/>
                  </a:cubicBezTo>
                  <a:cubicBezTo>
                    <a:pt x="200" y="11949"/>
                    <a:pt x="730" y="13214"/>
                    <a:pt x="1197" y="14472"/>
                  </a:cubicBezTo>
                  <a:cubicBezTo>
                    <a:pt x="1348" y="14878"/>
                    <a:pt x="1604" y="15362"/>
                    <a:pt x="1906" y="15645"/>
                  </a:cubicBezTo>
                  <a:cubicBezTo>
                    <a:pt x="2395" y="16101"/>
                    <a:pt x="2710" y="16980"/>
                    <a:pt x="3339" y="17024"/>
                  </a:cubicBezTo>
                  <a:cubicBezTo>
                    <a:pt x="4828" y="17126"/>
                    <a:pt x="6196" y="17864"/>
                    <a:pt x="7695" y="18019"/>
                  </a:cubicBezTo>
                  <a:cubicBezTo>
                    <a:pt x="9434" y="18200"/>
                    <a:pt x="11184" y="18382"/>
                    <a:pt x="12921" y="18459"/>
                  </a:cubicBezTo>
                  <a:cubicBezTo>
                    <a:pt x="14344" y="18523"/>
                    <a:pt x="15771" y="18584"/>
                    <a:pt x="17199" y="18584"/>
                  </a:cubicBezTo>
                  <a:cubicBezTo>
                    <a:pt x="17895" y="18584"/>
                    <a:pt x="18591" y="18569"/>
                    <a:pt x="19287" y="18534"/>
                  </a:cubicBezTo>
                  <a:cubicBezTo>
                    <a:pt x="20699" y="18464"/>
                    <a:pt x="22123" y="18478"/>
                    <a:pt x="23539" y="18458"/>
                  </a:cubicBezTo>
                  <a:cubicBezTo>
                    <a:pt x="24474" y="18445"/>
                    <a:pt x="25435" y="18274"/>
                    <a:pt x="26368" y="18274"/>
                  </a:cubicBezTo>
                  <a:cubicBezTo>
                    <a:pt x="26641" y="18274"/>
                    <a:pt x="26911" y="18288"/>
                    <a:pt x="27177" y="18326"/>
                  </a:cubicBezTo>
                  <a:cubicBezTo>
                    <a:pt x="27679" y="18396"/>
                    <a:pt x="28179" y="18420"/>
                    <a:pt x="28678" y="18420"/>
                  </a:cubicBezTo>
                  <a:cubicBezTo>
                    <a:pt x="29780" y="18420"/>
                    <a:pt x="30876" y="18302"/>
                    <a:pt x="31975" y="18302"/>
                  </a:cubicBezTo>
                  <a:cubicBezTo>
                    <a:pt x="32302" y="18302"/>
                    <a:pt x="32629" y="18313"/>
                    <a:pt x="32956" y="18340"/>
                  </a:cubicBezTo>
                  <a:cubicBezTo>
                    <a:pt x="33116" y="18353"/>
                    <a:pt x="33276" y="18358"/>
                    <a:pt x="33437" y="18358"/>
                  </a:cubicBezTo>
                  <a:cubicBezTo>
                    <a:pt x="34248" y="18358"/>
                    <a:pt x="35075" y="18218"/>
                    <a:pt x="35875" y="18211"/>
                  </a:cubicBezTo>
                  <a:cubicBezTo>
                    <a:pt x="36876" y="18201"/>
                    <a:pt x="37883" y="18049"/>
                    <a:pt x="38868" y="17976"/>
                  </a:cubicBezTo>
                  <a:cubicBezTo>
                    <a:pt x="39960" y="17896"/>
                    <a:pt x="41086" y="17840"/>
                    <a:pt x="42206" y="17464"/>
                  </a:cubicBezTo>
                  <a:cubicBezTo>
                    <a:pt x="43309" y="17094"/>
                    <a:pt x="43939" y="16372"/>
                    <a:pt x="44298" y="15291"/>
                  </a:cubicBezTo>
                  <a:cubicBezTo>
                    <a:pt x="44866" y="13584"/>
                    <a:pt x="45076" y="11739"/>
                    <a:pt x="45250" y="9907"/>
                  </a:cubicBezTo>
                  <a:cubicBezTo>
                    <a:pt x="45372" y="8645"/>
                    <a:pt x="45213" y="7379"/>
                    <a:pt x="45272" y="6103"/>
                  </a:cubicBezTo>
                  <a:cubicBezTo>
                    <a:pt x="45330" y="4792"/>
                    <a:pt x="44623" y="3782"/>
                    <a:pt x="43600" y="3109"/>
                  </a:cubicBezTo>
                  <a:cubicBezTo>
                    <a:pt x="42453" y="2354"/>
                    <a:pt x="41184" y="2105"/>
                    <a:pt x="40011" y="1534"/>
                  </a:cubicBezTo>
                  <a:cubicBezTo>
                    <a:pt x="38524" y="811"/>
                    <a:pt x="36963" y="841"/>
                    <a:pt x="35453" y="478"/>
                  </a:cubicBezTo>
                  <a:cubicBezTo>
                    <a:pt x="33457" y="1"/>
                    <a:pt x="31376" y="173"/>
                    <a:pt x="29332" y="69"/>
                  </a:cubicBezTo>
                  <a:cubicBezTo>
                    <a:pt x="28670" y="34"/>
                    <a:pt x="28006" y="23"/>
                    <a:pt x="27344" y="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2" name="Google Shape;1822;p301"/>
          <p:cNvGrpSpPr/>
          <p:nvPr/>
        </p:nvGrpSpPr>
        <p:grpSpPr>
          <a:xfrm>
            <a:off x="1788306" y="1600790"/>
            <a:ext cx="710160" cy="734812"/>
            <a:chOff x="3053464" y="2436820"/>
            <a:chExt cx="897459" cy="928614"/>
          </a:xfrm>
        </p:grpSpPr>
        <p:grpSp>
          <p:nvGrpSpPr>
            <p:cNvPr id="1823" name="Google Shape;1823;p301"/>
            <p:cNvGrpSpPr/>
            <p:nvPr/>
          </p:nvGrpSpPr>
          <p:grpSpPr>
            <a:xfrm>
              <a:off x="3053464" y="2436820"/>
              <a:ext cx="897459" cy="928614"/>
              <a:chOff x="3050314" y="2465320"/>
              <a:chExt cx="897459" cy="928614"/>
            </a:xfrm>
          </p:grpSpPr>
          <p:sp>
            <p:nvSpPr>
              <p:cNvPr id="1824" name="Google Shape;1824;p301"/>
              <p:cNvSpPr/>
              <p:nvPr/>
            </p:nvSpPr>
            <p:spPr>
              <a:xfrm>
                <a:off x="3050314" y="2465320"/>
                <a:ext cx="897459" cy="928614"/>
              </a:xfrm>
              <a:custGeom>
                <a:rect b="b" l="l" r="r" t="t"/>
                <a:pathLst>
                  <a:path extrusionOk="0" h="73802" w="71326">
                    <a:moveTo>
                      <a:pt x="43237" y="0"/>
                    </a:moveTo>
                    <a:cubicBezTo>
                      <a:pt x="41868" y="0"/>
                      <a:pt x="40497" y="154"/>
                      <a:pt x="39144" y="270"/>
                    </a:cubicBezTo>
                    <a:cubicBezTo>
                      <a:pt x="37706" y="393"/>
                      <a:pt x="36234" y="617"/>
                      <a:pt x="34798" y="1045"/>
                    </a:cubicBezTo>
                    <a:cubicBezTo>
                      <a:pt x="33851" y="1326"/>
                      <a:pt x="32841" y="1563"/>
                      <a:pt x="31842" y="1752"/>
                    </a:cubicBezTo>
                    <a:cubicBezTo>
                      <a:pt x="29554" y="2186"/>
                      <a:pt x="27449" y="3210"/>
                      <a:pt x="25295" y="4045"/>
                    </a:cubicBezTo>
                    <a:cubicBezTo>
                      <a:pt x="24909" y="4195"/>
                      <a:pt x="24445" y="4431"/>
                      <a:pt x="24050" y="4618"/>
                    </a:cubicBezTo>
                    <a:cubicBezTo>
                      <a:pt x="23370" y="4937"/>
                      <a:pt x="22736" y="5369"/>
                      <a:pt x="22106" y="5729"/>
                    </a:cubicBezTo>
                    <a:cubicBezTo>
                      <a:pt x="21653" y="5987"/>
                      <a:pt x="21007" y="5981"/>
                      <a:pt x="20662" y="6545"/>
                    </a:cubicBezTo>
                    <a:cubicBezTo>
                      <a:pt x="20458" y="6878"/>
                      <a:pt x="19979" y="7043"/>
                      <a:pt x="19621" y="7283"/>
                    </a:cubicBezTo>
                    <a:cubicBezTo>
                      <a:pt x="18601" y="7967"/>
                      <a:pt x="17486" y="8473"/>
                      <a:pt x="16543" y="9325"/>
                    </a:cubicBezTo>
                    <a:cubicBezTo>
                      <a:pt x="15627" y="10153"/>
                      <a:pt x="14489" y="10745"/>
                      <a:pt x="13573" y="11607"/>
                    </a:cubicBezTo>
                    <a:cubicBezTo>
                      <a:pt x="12943" y="12200"/>
                      <a:pt x="12193" y="12621"/>
                      <a:pt x="11587" y="13286"/>
                    </a:cubicBezTo>
                    <a:cubicBezTo>
                      <a:pt x="11159" y="13752"/>
                      <a:pt x="10842" y="14289"/>
                      <a:pt x="10420" y="14742"/>
                    </a:cubicBezTo>
                    <a:cubicBezTo>
                      <a:pt x="9877" y="15325"/>
                      <a:pt x="9264" y="15845"/>
                      <a:pt x="8684" y="16395"/>
                    </a:cubicBezTo>
                    <a:cubicBezTo>
                      <a:pt x="8003" y="17041"/>
                      <a:pt x="7645" y="17920"/>
                      <a:pt x="7075" y="18646"/>
                    </a:cubicBezTo>
                    <a:cubicBezTo>
                      <a:pt x="6170" y="19801"/>
                      <a:pt x="5266" y="21000"/>
                      <a:pt x="4560" y="22243"/>
                    </a:cubicBezTo>
                    <a:cubicBezTo>
                      <a:pt x="3703" y="23752"/>
                      <a:pt x="2631" y="25199"/>
                      <a:pt x="2360" y="27062"/>
                    </a:cubicBezTo>
                    <a:cubicBezTo>
                      <a:pt x="2217" y="28050"/>
                      <a:pt x="1606" y="28983"/>
                      <a:pt x="1494" y="30066"/>
                    </a:cubicBezTo>
                    <a:cubicBezTo>
                      <a:pt x="1461" y="30374"/>
                      <a:pt x="1366" y="30886"/>
                      <a:pt x="1089" y="31228"/>
                    </a:cubicBezTo>
                    <a:cubicBezTo>
                      <a:pt x="761" y="31636"/>
                      <a:pt x="442" y="32065"/>
                      <a:pt x="1091" y="32480"/>
                    </a:cubicBezTo>
                    <a:cubicBezTo>
                      <a:pt x="1022" y="32552"/>
                      <a:pt x="960" y="32572"/>
                      <a:pt x="898" y="32572"/>
                    </a:cubicBezTo>
                    <a:cubicBezTo>
                      <a:pt x="810" y="32572"/>
                      <a:pt x="725" y="32531"/>
                      <a:pt x="628" y="32531"/>
                    </a:cubicBezTo>
                    <a:cubicBezTo>
                      <a:pt x="600" y="32531"/>
                      <a:pt x="570" y="32534"/>
                      <a:pt x="539" y="32544"/>
                    </a:cubicBezTo>
                    <a:cubicBezTo>
                      <a:pt x="878" y="33222"/>
                      <a:pt x="876" y="33221"/>
                      <a:pt x="430" y="33754"/>
                    </a:cubicBezTo>
                    <a:cubicBezTo>
                      <a:pt x="346" y="33854"/>
                      <a:pt x="231" y="33950"/>
                      <a:pt x="279" y="34104"/>
                    </a:cubicBezTo>
                    <a:cubicBezTo>
                      <a:pt x="495" y="34790"/>
                      <a:pt x="335" y="35469"/>
                      <a:pt x="232" y="36147"/>
                    </a:cubicBezTo>
                    <a:cubicBezTo>
                      <a:pt x="8" y="37640"/>
                      <a:pt x="270" y="39154"/>
                      <a:pt x="58" y="40649"/>
                    </a:cubicBezTo>
                    <a:cubicBezTo>
                      <a:pt x="49" y="40728"/>
                      <a:pt x="58" y="40809"/>
                      <a:pt x="88" y="40884"/>
                    </a:cubicBezTo>
                    <a:cubicBezTo>
                      <a:pt x="246" y="41307"/>
                      <a:pt x="357" y="41699"/>
                      <a:pt x="145" y="42173"/>
                    </a:cubicBezTo>
                    <a:cubicBezTo>
                      <a:pt x="69" y="42344"/>
                      <a:pt x="0" y="42942"/>
                      <a:pt x="207" y="42951"/>
                    </a:cubicBezTo>
                    <a:cubicBezTo>
                      <a:pt x="982" y="42992"/>
                      <a:pt x="526" y="43438"/>
                      <a:pt x="543" y="43734"/>
                    </a:cubicBezTo>
                    <a:cubicBezTo>
                      <a:pt x="595" y="44603"/>
                      <a:pt x="735" y="45457"/>
                      <a:pt x="993" y="46294"/>
                    </a:cubicBezTo>
                    <a:cubicBezTo>
                      <a:pt x="1278" y="47220"/>
                      <a:pt x="1474" y="48180"/>
                      <a:pt x="1839" y="49071"/>
                    </a:cubicBezTo>
                    <a:cubicBezTo>
                      <a:pt x="2160" y="49850"/>
                      <a:pt x="2763" y="50434"/>
                      <a:pt x="2962" y="51367"/>
                    </a:cubicBezTo>
                    <a:cubicBezTo>
                      <a:pt x="3208" y="52510"/>
                      <a:pt x="3914" y="53595"/>
                      <a:pt x="4588" y="54593"/>
                    </a:cubicBezTo>
                    <a:cubicBezTo>
                      <a:pt x="5470" y="55902"/>
                      <a:pt x="6402" y="57174"/>
                      <a:pt x="7236" y="58518"/>
                    </a:cubicBezTo>
                    <a:cubicBezTo>
                      <a:pt x="8239" y="60134"/>
                      <a:pt x="9620" y="61443"/>
                      <a:pt x="10943" y="62782"/>
                    </a:cubicBezTo>
                    <a:cubicBezTo>
                      <a:pt x="11215" y="63057"/>
                      <a:pt x="11384" y="63481"/>
                      <a:pt x="11778" y="63641"/>
                    </a:cubicBezTo>
                    <a:cubicBezTo>
                      <a:pt x="13038" y="64156"/>
                      <a:pt x="13794" y="65326"/>
                      <a:pt x="14922" y="66047"/>
                    </a:cubicBezTo>
                    <a:cubicBezTo>
                      <a:pt x="15995" y="66735"/>
                      <a:pt x="16977" y="67623"/>
                      <a:pt x="17980" y="68446"/>
                    </a:cubicBezTo>
                    <a:cubicBezTo>
                      <a:pt x="18817" y="69135"/>
                      <a:pt x="19836" y="69488"/>
                      <a:pt x="20731" y="70061"/>
                    </a:cubicBezTo>
                    <a:cubicBezTo>
                      <a:pt x="21782" y="70731"/>
                      <a:pt x="22860" y="71316"/>
                      <a:pt x="24058" y="71672"/>
                    </a:cubicBezTo>
                    <a:cubicBezTo>
                      <a:pt x="24617" y="71837"/>
                      <a:pt x="25208" y="71946"/>
                      <a:pt x="25715" y="72212"/>
                    </a:cubicBezTo>
                    <a:cubicBezTo>
                      <a:pt x="27252" y="73018"/>
                      <a:pt x="28975" y="73004"/>
                      <a:pt x="30609" y="73354"/>
                    </a:cubicBezTo>
                    <a:cubicBezTo>
                      <a:pt x="32046" y="73664"/>
                      <a:pt x="33564" y="73589"/>
                      <a:pt x="35044" y="73723"/>
                    </a:cubicBezTo>
                    <a:cubicBezTo>
                      <a:pt x="35633" y="73776"/>
                      <a:pt x="36221" y="73801"/>
                      <a:pt x="36808" y="73801"/>
                    </a:cubicBezTo>
                    <a:cubicBezTo>
                      <a:pt x="38145" y="73801"/>
                      <a:pt x="39475" y="73673"/>
                      <a:pt x="40790" y="73463"/>
                    </a:cubicBezTo>
                    <a:cubicBezTo>
                      <a:pt x="41185" y="73400"/>
                      <a:pt x="41599" y="73276"/>
                      <a:pt x="42001" y="73276"/>
                    </a:cubicBezTo>
                    <a:cubicBezTo>
                      <a:pt x="42059" y="73276"/>
                      <a:pt x="42116" y="73278"/>
                      <a:pt x="42173" y="73284"/>
                    </a:cubicBezTo>
                    <a:cubicBezTo>
                      <a:pt x="42246" y="73291"/>
                      <a:pt x="42318" y="73295"/>
                      <a:pt x="42389" y="73295"/>
                    </a:cubicBezTo>
                    <a:cubicBezTo>
                      <a:pt x="42800" y="73295"/>
                      <a:pt x="43170" y="73180"/>
                      <a:pt x="43561" y="73065"/>
                    </a:cubicBezTo>
                    <a:cubicBezTo>
                      <a:pt x="44424" y="72810"/>
                      <a:pt x="45291" y="72559"/>
                      <a:pt x="46149" y="72299"/>
                    </a:cubicBezTo>
                    <a:cubicBezTo>
                      <a:pt x="46885" y="72077"/>
                      <a:pt x="47668" y="71985"/>
                      <a:pt x="48389" y="71649"/>
                    </a:cubicBezTo>
                    <a:cubicBezTo>
                      <a:pt x="48960" y="71383"/>
                      <a:pt x="49581" y="71226"/>
                      <a:pt x="50160" y="70979"/>
                    </a:cubicBezTo>
                    <a:cubicBezTo>
                      <a:pt x="50507" y="70831"/>
                      <a:pt x="51045" y="70826"/>
                      <a:pt x="51462" y="70571"/>
                    </a:cubicBezTo>
                    <a:cubicBezTo>
                      <a:pt x="52339" y="70033"/>
                      <a:pt x="53260" y="69580"/>
                      <a:pt x="54106" y="68972"/>
                    </a:cubicBezTo>
                    <a:cubicBezTo>
                      <a:pt x="54573" y="68636"/>
                      <a:pt x="55189" y="68471"/>
                      <a:pt x="55665" y="68079"/>
                    </a:cubicBezTo>
                    <a:cubicBezTo>
                      <a:pt x="56057" y="67757"/>
                      <a:pt x="56485" y="67342"/>
                      <a:pt x="56880" y="67183"/>
                    </a:cubicBezTo>
                    <a:cubicBezTo>
                      <a:pt x="57812" y="66806"/>
                      <a:pt x="58266" y="65873"/>
                      <a:pt x="59157" y="65514"/>
                    </a:cubicBezTo>
                    <a:cubicBezTo>
                      <a:pt x="59363" y="65431"/>
                      <a:pt x="59486" y="65276"/>
                      <a:pt x="59624" y="65105"/>
                    </a:cubicBezTo>
                    <a:cubicBezTo>
                      <a:pt x="60320" y="64254"/>
                      <a:pt x="60957" y="63325"/>
                      <a:pt x="61783" y="62620"/>
                    </a:cubicBezTo>
                    <a:cubicBezTo>
                      <a:pt x="62449" y="62053"/>
                      <a:pt x="63141" y="61441"/>
                      <a:pt x="63583" y="60774"/>
                    </a:cubicBezTo>
                    <a:cubicBezTo>
                      <a:pt x="64475" y="59428"/>
                      <a:pt x="65620" y="58282"/>
                      <a:pt x="66400" y="56832"/>
                    </a:cubicBezTo>
                    <a:cubicBezTo>
                      <a:pt x="67071" y="55586"/>
                      <a:pt x="67631" y="54273"/>
                      <a:pt x="68384" y="53081"/>
                    </a:cubicBezTo>
                    <a:cubicBezTo>
                      <a:pt x="69073" y="51988"/>
                      <a:pt x="69355" y="50743"/>
                      <a:pt x="69745" y="49578"/>
                    </a:cubicBezTo>
                    <a:cubicBezTo>
                      <a:pt x="70240" y="48102"/>
                      <a:pt x="70692" y="46557"/>
                      <a:pt x="70759" y="44938"/>
                    </a:cubicBezTo>
                    <a:cubicBezTo>
                      <a:pt x="70781" y="44432"/>
                      <a:pt x="70692" y="43777"/>
                      <a:pt x="70896" y="43412"/>
                    </a:cubicBezTo>
                    <a:cubicBezTo>
                      <a:pt x="71326" y="42642"/>
                      <a:pt x="71100" y="41803"/>
                      <a:pt x="71014" y="41181"/>
                    </a:cubicBezTo>
                    <a:cubicBezTo>
                      <a:pt x="70868" y="40128"/>
                      <a:pt x="71033" y="39095"/>
                      <a:pt x="70923" y="38051"/>
                    </a:cubicBezTo>
                    <a:cubicBezTo>
                      <a:pt x="70686" y="35823"/>
                      <a:pt x="70285" y="33660"/>
                      <a:pt x="69574" y="31539"/>
                    </a:cubicBezTo>
                    <a:cubicBezTo>
                      <a:pt x="69008" y="29848"/>
                      <a:pt x="68303" y="28263"/>
                      <a:pt x="67394" y="26701"/>
                    </a:cubicBezTo>
                    <a:cubicBezTo>
                      <a:pt x="66480" y="25127"/>
                      <a:pt x="65375" y="23680"/>
                      <a:pt x="64478" y="22095"/>
                    </a:cubicBezTo>
                    <a:cubicBezTo>
                      <a:pt x="63624" y="20583"/>
                      <a:pt x="62468" y="19216"/>
                      <a:pt x="61298" y="17915"/>
                    </a:cubicBezTo>
                    <a:cubicBezTo>
                      <a:pt x="59554" y="15974"/>
                      <a:pt x="57577" y="14291"/>
                      <a:pt x="55265" y="13015"/>
                    </a:cubicBezTo>
                    <a:cubicBezTo>
                      <a:pt x="54589" y="12640"/>
                      <a:pt x="53848" y="12345"/>
                      <a:pt x="53259" y="11809"/>
                    </a:cubicBezTo>
                    <a:cubicBezTo>
                      <a:pt x="53039" y="11612"/>
                      <a:pt x="52935" y="11484"/>
                      <a:pt x="53156" y="11176"/>
                    </a:cubicBezTo>
                    <a:cubicBezTo>
                      <a:pt x="53811" y="10268"/>
                      <a:pt x="54562" y="9422"/>
                      <a:pt x="55189" y="8516"/>
                    </a:cubicBezTo>
                    <a:cubicBezTo>
                      <a:pt x="56040" y="7284"/>
                      <a:pt x="56978" y="6113"/>
                      <a:pt x="57793" y="4851"/>
                    </a:cubicBezTo>
                    <a:cubicBezTo>
                      <a:pt x="58447" y="3838"/>
                      <a:pt x="58419" y="3317"/>
                      <a:pt x="57323" y="2774"/>
                    </a:cubicBezTo>
                    <a:cubicBezTo>
                      <a:pt x="56325" y="2280"/>
                      <a:pt x="55309" y="1742"/>
                      <a:pt x="54239" y="1489"/>
                    </a:cubicBezTo>
                    <a:cubicBezTo>
                      <a:pt x="52423" y="1060"/>
                      <a:pt x="50665" y="429"/>
                      <a:pt x="48747" y="327"/>
                    </a:cubicBezTo>
                    <a:cubicBezTo>
                      <a:pt x="47030" y="237"/>
                      <a:pt x="45311" y="40"/>
                      <a:pt x="43584" y="4"/>
                    </a:cubicBezTo>
                    <a:cubicBezTo>
                      <a:pt x="43469" y="2"/>
                      <a:pt x="43353" y="0"/>
                      <a:pt x="43237" y="0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301"/>
              <p:cNvSpPr/>
              <p:nvPr/>
            </p:nvSpPr>
            <p:spPr>
              <a:xfrm>
                <a:off x="3050314" y="2465320"/>
                <a:ext cx="897459" cy="928614"/>
              </a:xfrm>
              <a:custGeom>
                <a:rect b="b" l="l" r="r" t="t"/>
                <a:pathLst>
                  <a:path extrusionOk="0" h="73802" w="71326">
                    <a:moveTo>
                      <a:pt x="45467" y="1554"/>
                    </a:moveTo>
                    <a:cubicBezTo>
                      <a:pt x="46650" y="1554"/>
                      <a:pt x="47855" y="1751"/>
                      <a:pt x="49044" y="1854"/>
                    </a:cubicBezTo>
                    <a:cubicBezTo>
                      <a:pt x="51397" y="2056"/>
                      <a:pt x="53657" y="2614"/>
                      <a:pt x="55768" y="3708"/>
                    </a:cubicBezTo>
                    <a:cubicBezTo>
                      <a:pt x="55973" y="3814"/>
                      <a:pt x="56220" y="3837"/>
                      <a:pt x="56521" y="3918"/>
                    </a:cubicBezTo>
                    <a:cubicBezTo>
                      <a:pt x="55681" y="5169"/>
                      <a:pt x="54892" y="6376"/>
                      <a:pt x="53952" y="7475"/>
                    </a:cubicBezTo>
                    <a:cubicBezTo>
                      <a:pt x="52965" y="8625"/>
                      <a:pt x="52198" y="9941"/>
                      <a:pt x="51188" y="11081"/>
                    </a:cubicBezTo>
                    <a:cubicBezTo>
                      <a:pt x="50628" y="11713"/>
                      <a:pt x="51283" y="12964"/>
                      <a:pt x="52249" y="13206"/>
                    </a:cubicBezTo>
                    <a:cubicBezTo>
                      <a:pt x="52582" y="13292"/>
                      <a:pt x="53114" y="13073"/>
                      <a:pt x="52982" y="13760"/>
                    </a:cubicBezTo>
                    <a:cubicBezTo>
                      <a:pt x="53518" y="13760"/>
                      <a:pt x="53870" y="14140"/>
                      <a:pt x="54253" y="14420"/>
                    </a:cubicBezTo>
                    <a:cubicBezTo>
                      <a:pt x="55247" y="15145"/>
                      <a:pt x="56412" y="15594"/>
                      <a:pt x="57286" y="16543"/>
                    </a:cubicBezTo>
                    <a:cubicBezTo>
                      <a:pt x="57686" y="16977"/>
                      <a:pt x="58347" y="17308"/>
                      <a:pt x="58739" y="17755"/>
                    </a:cubicBezTo>
                    <a:cubicBezTo>
                      <a:pt x="59346" y="18449"/>
                      <a:pt x="60200" y="18953"/>
                      <a:pt x="60534" y="19875"/>
                    </a:cubicBezTo>
                    <a:cubicBezTo>
                      <a:pt x="60632" y="20144"/>
                      <a:pt x="60889" y="20253"/>
                      <a:pt x="61062" y="20443"/>
                    </a:cubicBezTo>
                    <a:cubicBezTo>
                      <a:pt x="62031" y="21515"/>
                      <a:pt x="62907" y="22666"/>
                      <a:pt x="63681" y="23884"/>
                    </a:cubicBezTo>
                    <a:cubicBezTo>
                      <a:pt x="64476" y="25136"/>
                      <a:pt x="65677" y="26199"/>
                      <a:pt x="65921" y="27767"/>
                    </a:cubicBezTo>
                    <a:cubicBezTo>
                      <a:pt x="66029" y="28465"/>
                      <a:pt x="66397" y="28993"/>
                      <a:pt x="66743" y="29584"/>
                    </a:cubicBezTo>
                    <a:cubicBezTo>
                      <a:pt x="67202" y="30363"/>
                      <a:pt x="67398" y="31295"/>
                      <a:pt x="67717" y="32158"/>
                    </a:cubicBezTo>
                    <a:cubicBezTo>
                      <a:pt x="68043" y="33040"/>
                      <a:pt x="68261" y="33960"/>
                      <a:pt x="68527" y="34857"/>
                    </a:cubicBezTo>
                    <a:cubicBezTo>
                      <a:pt x="68767" y="35666"/>
                      <a:pt x="69221" y="36598"/>
                      <a:pt x="69050" y="37335"/>
                    </a:cubicBezTo>
                    <a:cubicBezTo>
                      <a:pt x="68821" y="38319"/>
                      <a:pt x="69499" y="39233"/>
                      <a:pt x="69011" y="40146"/>
                    </a:cubicBezTo>
                    <a:cubicBezTo>
                      <a:pt x="69659" y="40702"/>
                      <a:pt x="68941" y="41343"/>
                      <a:pt x="69064" y="41770"/>
                    </a:cubicBezTo>
                    <a:cubicBezTo>
                      <a:pt x="69339" y="42730"/>
                      <a:pt x="68893" y="43553"/>
                      <a:pt x="68936" y="44418"/>
                    </a:cubicBezTo>
                    <a:cubicBezTo>
                      <a:pt x="68975" y="45230"/>
                      <a:pt x="68955" y="46050"/>
                      <a:pt x="68770" y="46794"/>
                    </a:cubicBezTo>
                    <a:cubicBezTo>
                      <a:pt x="68656" y="47251"/>
                      <a:pt x="68676" y="47823"/>
                      <a:pt x="68280" y="48240"/>
                    </a:cubicBezTo>
                    <a:cubicBezTo>
                      <a:pt x="68045" y="48486"/>
                      <a:pt x="68011" y="48827"/>
                      <a:pt x="68082" y="49233"/>
                    </a:cubicBezTo>
                    <a:cubicBezTo>
                      <a:pt x="68185" y="49821"/>
                      <a:pt x="67679" y="50303"/>
                      <a:pt x="67485" y="50852"/>
                    </a:cubicBezTo>
                    <a:cubicBezTo>
                      <a:pt x="66968" y="52303"/>
                      <a:pt x="66279" y="53696"/>
                      <a:pt x="65654" y="55108"/>
                    </a:cubicBezTo>
                    <a:cubicBezTo>
                      <a:pt x="65095" y="56370"/>
                      <a:pt x="64378" y="57504"/>
                      <a:pt x="63523" y="58616"/>
                    </a:cubicBezTo>
                    <a:cubicBezTo>
                      <a:pt x="62569" y="59854"/>
                      <a:pt x="61522" y="61018"/>
                      <a:pt x="60508" y="62188"/>
                    </a:cubicBezTo>
                    <a:cubicBezTo>
                      <a:pt x="59733" y="63082"/>
                      <a:pt x="58727" y="63848"/>
                      <a:pt x="57798" y="64638"/>
                    </a:cubicBezTo>
                    <a:cubicBezTo>
                      <a:pt x="56331" y="65884"/>
                      <a:pt x="54610" y="66702"/>
                      <a:pt x="53092" y="67846"/>
                    </a:cubicBezTo>
                    <a:cubicBezTo>
                      <a:pt x="52195" y="68522"/>
                      <a:pt x="51040" y="68879"/>
                      <a:pt x="50003" y="69381"/>
                    </a:cubicBezTo>
                    <a:cubicBezTo>
                      <a:pt x="48436" y="70139"/>
                      <a:pt x="46747" y="70583"/>
                      <a:pt x="45081" y="71066"/>
                    </a:cubicBezTo>
                    <a:cubicBezTo>
                      <a:pt x="43186" y="71613"/>
                      <a:pt x="41240" y="71826"/>
                      <a:pt x="39267" y="71826"/>
                    </a:cubicBezTo>
                    <a:cubicBezTo>
                      <a:pt x="39170" y="71826"/>
                      <a:pt x="39072" y="71826"/>
                      <a:pt x="38975" y="71825"/>
                    </a:cubicBezTo>
                    <a:cubicBezTo>
                      <a:pt x="38966" y="71825"/>
                      <a:pt x="38957" y="71825"/>
                      <a:pt x="38948" y="71825"/>
                    </a:cubicBezTo>
                    <a:cubicBezTo>
                      <a:pt x="38300" y="71825"/>
                      <a:pt x="37632" y="72055"/>
                      <a:pt x="36997" y="72055"/>
                    </a:cubicBezTo>
                    <a:cubicBezTo>
                      <a:pt x="36882" y="72055"/>
                      <a:pt x="36769" y="72048"/>
                      <a:pt x="36657" y="72030"/>
                    </a:cubicBezTo>
                    <a:cubicBezTo>
                      <a:pt x="36287" y="71972"/>
                      <a:pt x="35918" y="71954"/>
                      <a:pt x="35550" y="71954"/>
                    </a:cubicBezTo>
                    <a:cubicBezTo>
                      <a:pt x="34891" y="71954"/>
                      <a:pt x="34232" y="72013"/>
                      <a:pt x="33565" y="72013"/>
                    </a:cubicBezTo>
                    <a:cubicBezTo>
                      <a:pt x="33207" y="72013"/>
                      <a:pt x="32846" y="71996"/>
                      <a:pt x="32482" y="71943"/>
                    </a:cubicBezTo>
                    <a:cubicBezTo>
                      <a:pt x="30682" y="71682"/>
                      <a:pt x="28960" y="71187"/>
                      <a:pt x="27230" y="70734"/>
                    </a:cubicBezTo>
                    <a:cubicBezTo>
                      <a:pt x="26734" y="70605"/>
                      <a:pt x="26085" y="70226"/>
                      <a:pt x="25607" y="70079"/>
                    </a:cubicBezTo>
                    <a:cubicBezTo>
                      <a:pt x="24869" y="69855"/>
                      <a:pt x="24200" y="69479"/>
                      <a:pt x="23524" y="69185"/>
                    </a:cubicBezTo>
                    <a:cubicBezTo>
                      <a:pt x="21890" y="68476"/>
                      <a:pt x="20365" y="67514"/>
                      <a:pt x="18901" y="66491"/>
                    </a:cubicBezTo>
                    <a:cubicBezTo>
                      <a:pt x="18439" y="66166"/>
                      <a:pt x="17951" y="65879"/>
                      <a:pt x="17442" y="65634"/>
                    </a:cubicBezTo>
                    <a:cubicBezTo>
                      <a:pt x="16562" y="65204"/>
                      <a:pt x="15625" y="64737"/>
                      <a:pt x="15127" y="63776"/>
                    </a:cubicBezTo>
                    <a:cubicBezTo>
                      <a:pt x="15073" y="63672"/>
                      <a:pt x="14937" y="63572"/>
                      <a:pt x="14821" y="63543"/>
                    </a:cubicBezTo>
                    <a:cubicBezTo>
                      <a:pt x="13985" y="63330"/>
                      <a:pt x="13601" y="62491"/>
                      <a:pt x="12869" y="62149"/>
                    </a:cubicBezTo>
                    <a:cubicBezTo>
                      <a:pt x="12646" y="62045"/>
                      <a:pt x="12663" y="61861"/>
                      <a:pt x="12615" y="61690"/>
                    </a:cubicBezTo>
                    <a:cubicBezTo>
                      <a:pt x="12548" y="61450"/>
                      <a:pt x="12441" y="61217"/>
                      <a:pt x="12207" y="61124"/>
                    </a:cubicBezTo>
                    <a:cubicBezTo>
                      <a:pt x="11493" y="60839"/>
                      <a:pt x="11094" y="60246"/>
                      <a:pt x="10608" y="59696"/>
                    </a:cubicBezTo>
                    <a:cubicBezTo>
                      <a:pt x="9420" y="58345"/>
                      <a:pt x="8612" y="56732"/>
                      <a:pt x="7467" y="55363"/>
                    </a:cubicBezTo>
                    <a:cubicBezTo>
                      <a:pt x="7166" y="55001"/>
                      <a:pt x="7245" y="54553"/>
                      <a:pt x="7069" y="54164"/>
                    </a:cubicBezTo>
                    <a:cubicBezTo>
                      <a:pt x="6856" y="53690"/>
                      <a:pt x="5991" y="53842"/>
                      <a:pt x="6116" y="52926"/>
                    </a:cubicBezTo>
                    <a:cubicBezTo>
                      <a:pt x="6170" y="52512"/>
                      <a:pt x="5535" y="51874"/>
                      <a:pt x="5269" y="51306"/>
                    </a:cubicBezTo>
                    <a:cubicBezTo>
                      <a:pt x="4781" y="50263"/>
                      <a:pt x="4224" y="49242"/>
                      <a:pt x="3835" y="48161"/>
                    </a:cubicBezTo>
                    <a:cubicBezTo>
                      <a:pt x="3418" y="47007"/>
                      <a:pt x="3107" y="45815"/>
                      <a:pt x="2833" y="44608"/>
                    </a:cubicBezTo>
                    <a:cubicBezTo>
                      <a:pt x="2566" y="43430"/>
                      <a:pt x="2385" y="42232"/>
                      <a:pt x="2234" y="41055"/>
                    </a:cubicBezTo>
                    <a:cubicBezTo>
                      <a:pt x="2155" y="40431"/>
                      <a:pt x="2205" y="39716"/>
                      <a:pt x="2172" y="39042"/>
                    </a:cubicBezTo>
                    <a:cubicBezTo>
                      <a:pt x="2127" y="38056"/>
                      <a:pt x="2194" y="37074"/>
                      <a:pt x="2325" y="36100"/>
                    </a:cubicBezTo>
                    <a:cubicBezTo>
                      <a:pt x="2525" y="34616"/>
                      <a:pt x="2752" y="33137"/>
                      <a:pt x="3007" y="31661"/>
                    </a:cubicBezTo>
                    <a:cubicBezTo>
                      <a:pt x="3116" y="31023"/>
                      <a:pt x="3404" y="30410"/>
                      <a:pt x="3466" y="29770"/>
                    </a:cubicBezTo>
                    <a:cubicBezTo>
                      <a:pt x="3525" y="29145"/>
                      <a:pt x="3819" y="28594"/>
                      <a:pt x="4026" y="28058"/>
                    </a:cubicBezTo>
                    <a:cubicBezTo>
                      <a:pt x="4411" y="27058"/>
                      <a:pt x="4891" y="26068"/>
                      <a:pt x="5327" y="25085"/>
                    </a:cubicBezTo>
                    <a:cubicBezTo>
                      <a:pt x="6182" y="23150"/>
                      <a:pt x="7478" y="21513"/>
                      <a:pt x="8603" y="19769"/>
                    </a:cubicBezTo>
                    <a:cubicBezTo>
                      <a:pt x="9595" y="18231"/>
                      <a:pt x="10835" y="16856"/>
                      <a:pt x="12150" y="15543"/>
                    </a:cubicBezTo>
                    <a:cubicBezTo>
                      <a:pt x="12749" y="14947"/>
                      <a:pt x="13653" y="14515"/>
                      <a:pt x="13875" y="13527"/>
                    </a:cubicBezTo>
                    <a:cubicBezTo>
                      <a:pt x="13945" y="13217"/>
                      <a:pt x="14427" y="13228"/>
                      <a:pt x="14699" y="13020"/>
                    </a:cubicBezTo>
                    <a:cubicBezTo>
                      <a:pt x="15669" y="12276"/>
                      <a:pt x="16566" y="11455"/>
                      <a:pt x="17490" y="10660"/>
                    </a:cubicBezTo>
                    <a:cubicBezTo>
                      <a:pt x="18140" y="10100"/>
                      <a:pt x="19194" y="10047"/>
                      <a:pt x="19548" y="9081"/>
                    </a:cubicBezTo>
                    <a:cubicBezTo>
                      <a:pt x="19638" y="9099"/>
                      <a:pt x="19722" y="9108"/>
                      <a:pt x="19802" y="9108"/>
                    </a:cubicBezTo>
                    <a:cubicBezTo>
                      <a:pt x="20809" y="9108"/>
                      <a:pt x="21113" y="7759"/>
                      <a:pt x="22030" y="7745"/>
                    </a:cubicBezTo>
                    <a:cubicBezTo>
                      <a:pt x="22985" y="7729"/>
                      <a:pt x="23375" y="6807"/>
                      <a:pt x="24211" y="6667"/>
                    </a:cubicBezTo>
                    <a:cubicBezTo>
                      <a:pt x="24711" y="6583"/>
                      <a:pt x="24920" y="5979"/>
                      <a:pt x="25579" y="5979"/>
                    </a:cubicBezTo>
                    <a:cubicBezTo>
                      <a:pt x="25617" y="5979"/>
                      <a:pt x="25656" y="5981"/>
                      <a:pt x="25698" y="5985"/>
                    </a:cubicBezTo>
                    <a:cubicBezTo>
                      <a:pt x="25717" y="5987"/>
                      <a:pt x="25738" y="5988"/>
                      <a:pt x="25759" y="5988"/>
                    </a:cubicBezTo>
                    <a:cubicBezTo>
                      <a:pt x="26189" y="5988"/>
                      <a:pt x="26832" y="5556"/>
                      <a:pt x="27278" y="5273"/>
                    </a:cubicBezTo>
                    <a:cubicBezTo>
                      <a:pt x="28941" y="4218"/>
                      <a:pt x="30853" y="3960"/>
                      <a:pt x="32651" y="3352"/>
                    </a:cubicBezTo>
                    <a:cubicBezTo>
                      <a:pt x="34297" y="2795"/>
                      <a:pt x="36069" y="2815"/>
                      <a:pt x="37726" y="2348"/>
                    </a:cubicBezTo>
                    <a:cubicBezTo>
                      <a:pt x="39974" y="1717"/>
                      <a:pt x="42288" y="1829"/>
                      <a:pt x="44567" y="1597"/>
                    </a:cubicBezTo>
                    <a:cubicBezTo>
                      <a:pt x="44865" y="1567"/>
                      <a:pt x="45165" y="1554"/>
                      <a:pt x="45467" y="1554"/>
                    </a:cubicBezTo>
                    <a:close/>
                    <a:moveTo>
                      <a:pt x="43237" y="0"/>
                    </a:moveTo>
                    <a:cubicBezTo>
                      <a:pt x="41868" y="0"/>
                      <a:pt x="40497" y="154"/>
                      <a:pt x="39144" y="270"/>
                    </a:cubicBezTo>
                    <a:cubicBezTo>
                      <a:pt x="37706" y="393"/>
                      <a:pt x="36234" y="617"/>
                      <a:pt x="34798" y="1045"/>
                    </a:cubicBezTo>
                    <a:cubicBezTo>
                      <a:pt x="33851" y="1326"/>
                      <a:pt x="32841" y="1563"/>
                      <a:pt x="31842" y="1752"/>
                    </a:cubicBezTo>
                    <a:cubicBezTo>
                      <a:pt x="29554" y="2186"/>
                      <a:pt x="27449" y="3210"/>
                      <a:pt x="25295" y="4045"/>
                    </a:cubicBezTo>
                    <a:cubicBezTo>
                      <a:pt x="24909" y="4195"/>
                      <a:pt x="24445" y="4431"/>
                      <a:pt x="24050" y="4618"/>
                    </a:cubicBezTo>
                    <a:cubicBezTo>
                      <a:pt x="23370" y="4937"/>
                      <a:pt x="22736" y="5369"/>
                      <a:pt x="22106" y="5729"/>
                    </a:cubicBezTo>
                    <a:cubicBezTo>
                      <a:pt x="21653" y="5987"/>
                      <a:pt x="21007" y="5981"/>
                      <a:pt x="20662" y="6545"/>
                    </a:cubicBezTo>
                    <a:cubicBezTo>
                      <a:pt x="20458" y="6878"/>
                      <a:pt x="19979" y="7043"/>
                      <a:pt x="19621" y="7283"/>
                    </a:cubicBezTo>
                    <a:cubicBezTo>
                      <a:pt x="18601" y="7967"/>
                      <a:pt x="17486" y="8473"/>
                      <a:pt x="16543" y="9325"/>
                    </a:cubicBezTo>
                    <a:cubicBezTo>
                      <a:pt x="15627" y="10153"/>
                      <a:pt x="14489" y="10745"/>
                      <a:pt x="13573" y="11607"/>
                    </a:cubicBezTo>
                    <a:cubicBezTo>
                      <a:pt x="12943" y="12200"/>
                      <a:pt x="12193" y="12621"/>
                      <a:pt x="11587" y="13286"/>
                    </a:cubicBezTo>
                    <a:cubicBezTo>
                      <a:pt x="11159" y="13752"/>
                      <a:pt x="10842" y="14289"/>
                      <a:pt x="10420" y="14742"/>
                    </a:cubicBezTo>
                    <a:cubicBezTo>
                      <a:pt x="9877" y="15325"/>
                      <a:pt x="9264" y="15845"/>
                      <a:pt x="8684" y="16395"/>
                    </a:cubicBezTo>
                    <a:cubicBezTo>
                      <a:pt x="8003" y="17041"/>
                      <a:pt x="7645" y="17920"/>
                      <a:pt x="7075" y="18646"/>
                    </a:cubicBezTo>
                    <a:cubicBezTo>
                      <a:pt x="6170" y="19801"/>
                      <a:pt x="5266" y="21000"/>
                      <a:pt x="4560" y="22243"/>
                    </a:cubicBezTo>
                    <a:cubicBezTo>
                      <a:pt x="3703" y="23752"/>
                      <a:pt x="2631" y="25199"/>
                      <a:pt x="2360" y="27062"/>
                    </a:cubicBezTo>
                    <a:cubicBezTo>
                      <a:pt x="2217" y="28050"/>
                      <a:pt x="1606" y="28983"/>
                      <a:pt x="1494" y="30066"/>
                    </a:cubicBezTo>
                    <a:cubicBezTo>
                      <a:pt x="1461" y="30374"/>
                      <a:pt x="1366" y="30886"/>
                      <a:pt x="1089" y="31228"/>
                    </a:cubicBezTo>
                    <a:cubicBezTo>
                      <a:pt x="761" y="31636"/>
                      <a:pt x="442" y="32065"/>
                      <a:pt x="1091" y="32480"/>
                    </a:cubicBezTo>
                    <a:cubicBezTo>
                      <a:pt x="1022" y="32552"/>
                      <a:pt x="960" y="32572"/>
                      <a:pt x="898" y="32572"/>
                    </a:cubicBezTo>
                    <a:cubicBezTo>
                      <a:pt x="810" y="32572"/>
                      <a:pt x="725" y="32531"/>
                      <a:pt x="628" y="32531"/>
                    </a:cubicBezTo>
                    <a:cubicBezTo>
                      <a:pt x="600" y="32531"/>
                      <a:pt x="570" y="32534"/>
                      <a:pt x="539" y="32544"/>
                    </a:cubicBezTo>
                    <a:cubicBezTo>
                      <a:pt x="878" y="33222"/>
                      <a:pt x="876" y="33221"/>
                      <a:pt x="430" y="33754"/>
                    </a:cubicBezTo>
                    <a:cubicBezTo>
                      <a:pt x="346" y="33854"/>
                      <a:pt x="231" y="33950"/>
                      <a:pt x="279" y="34104"/>
                    </a:cubicBezTo>
                    <a:cubicBezTo>
                      <a:pt x="495" y="34790"/>
                      <a:pt x="335" y="35469"/>
                      <a:pt x="232" y="36147"/>
                    </a:cubicBezTo>
                    <a:cubicBezTo>
                      <a:pt x="8" y="37640"/>
                      <a:pt x="270" y="39154"/>
                      <a:pt x="58" y="40649"/>
                    </a:cubicBezTo>
                    <a:cubicBezTo>
                      <a:pt x="49" y="40728"/>
                      <a:pt x="58" y="40809"/>
                      <a:pt x="88" y="40884"/>
                    </a:cubicBezTo>
                    <a:cubicBezTo>
                      <a:pt x="246" y="41307"/>
                      <a:pt x="357" y="41699"/>
                      <a:pt x="145" y="42173"/>
                    </a:cubicBezTo>
                    <a:cubicBezTo>
                      <a:pt x="69" y="42344"/>
                      <a:pt x="0" y="42942"/>
                      <a:pt x="207" y="42951"/>
                    </a:cubicBezTo>
                    <a:cubicBezTo>
                      <a:pt x="982" y="42992"/>
                      <a:pt x="526" y="43438"/>
                      <a:pt x="543" y="43734"/>
                    </a:cubicBezTo>
                    <a:cubicBezTo>
                      <a:pt x="595" y="44603"/>
                      <a:pt x="735" y="45457"/>
                      <a:pt x="993" y="46294"/>
                    </a:cubicBezTo>
                    <a:cubicBezTo>
                      <a:pt x="1278" y="47220"/>
                      <a:pt x="1474" y="48180"/>
                      <a:pt x="1839" y="49071"/>
                    </a:cubicBezTo>
                    <a:cubicBezTo>
                      <a:pt x="2160" y="49850"/>
                      <a:pt x="2763" y="50434"/>
                      <a:pt x="2962" y="51367"/>
                    </a:cubicBezTo>
                    <a:cubicBezTo>
                      <a:pt x="3208" y="52510"/>
                      <a:pt x="3914" y="53595"/>
                      <a:pt x="4588" y="54593"/>
                    </a:cubicBezTo>
                    <a:cubicBezTo>
                      <a:pt x="5470" y="55902"/>
                      <a:pt x="6402" y="57174"/>
                      <a:pt x="7236" y="58518"/>
                    </a:cubicBezTo>
                    <a:cubicBezTo>
                      <a:pt x="8239" y="60134"/>
                      <a:pt x="9620" y="61443"/>
                      <a:pt x="10943" y="62782"/>
                    </a:cubicBezTo>
                    <a:cubicBezTo>
                      <a:pt x="11215" y="63057"/>
                      <a:pt x="11384" y="63481"/>
                      <a:pt x="11778" y="63641"/>
                    </a:cubicBezTo>
                    <a:cubicBezTo>
                      <a:pt x="13038" y="64156"/>
                      <a:pt x="13794" y="65326"/>
                      <a:pt x="14922" y="66047"/>
                    </a:cubicBezTo>
                    <a:cubicBezTo>
                      <a:pt x="15995" y="66735"/>
                      <a:pt x="16977" y="67623"/>
                      <a:pt x="17980" y="68446"/>
                    </a:cubicBezTo>
                    <a:cubicBezTo>
                      <a:pt x="18817" y="69135"/>
                      <a:pt x="19836" y="69488"/>
                      <a:pt x="20731" y="70061"/>
                    </a:cubicBezTo>
                    <a:cubicBezTo>
                      <a:pt x="21782" y="70731"/>
                      <a:pt x="22860" y="71316"/>
                      <a:pt x="24058" y="71672"/>
                    </a:cubicBezTo>
                    <a:cubicBezTo>
                      <a:pt x="24617" y="71837"/>
                      <a:pt x="25208" y="71946"/>
                      <a:pt x="25715" y="72212"/>
                    </a:cubicBezTo>
                    <a:cubicBezTo>
                      <a:pt x="27252" y="73018"/>
                      <a:pt x="28975" y="73004"/>
                      <a:pt x="30609" y="73354"/>
                    </a:cubicBezTo>
                    <a:cubicBezTo>
                      <a:pt x="32046" y="73664"/>
                      <a:pt x="33564" y="73589"/>
                      <a:pt x="35044" y="73723"/>
                    </a:cubicBezTo>
                    <a:cubicBezTo>
                      <a:pt x="35633" y="73776"/>
                      <a:pt x="36221" y="73801"/>
                      <a:pt x="36808" y="73801"/>
                    </a:cubicBezTo>
                    <a:cubicBezTo>
                      <a:pt x="38145" y="73801"/>
                      <a:pt x="39475" y="73673"/>
                      <a:pt x="40790" y="73463"/>
                    </a:cubicBezTo>
                    <a:cubicBezTo>
                      <a:pt x="41185" y="73400"/>
                      <a:pt x="41599" y="73276"/>
                      <a:pt x="42001" y="73276"/>
                    </a:cubicBezTo>
                    <a:cubicBezTo>
                      <a:pt x="42059" y="73276"/>
                      <a:pt x="42116" y="73278"/>
                      <a:pt x="42173" y="73284"/>
                    </a:cubicBezTo>
                    <a:cubicBezTo>
                      <a:pt x="42246" y="73291"/>
                      <a:pt x="42318" y="73295"/>
                      <a:pt x="42389" y="73295"/>
                    </a:cubicBezTo>
                    <a:cubicBezTo>
                      <a:pt x="42800" y="73295"/>
                      <a:pt x="43170" y="73180"/>
                      <a:pt x="43561" y="73065"/>
                    </a:cubicBezTo>
                    <a:cubicBezTo>
                      <a:pt x="44424" y="72810"/>
                      <a:pt x="45291" y="72559"/>
                      <a:pt x="46149" y="72299"/>
                    </a:cubicBezTo>
                    <a:cubicBezTo>
                      <a:pt x="46885" y="72077"/>
                      <a:pt x="47668" y="71985"/>
                      <a:pt x="48389" y="71649"/>
                    </a:cubicBezTo>
                    <a:cubicBezTo>
                      <a:pt x="48960" y="71383"/>
                      <a:pt x="49581" y="71226"/>
                      <a:pt x="50160" y="70979"/>
                    </a:cubicBezTo>
                    <a:cubicBezTo>
                      <a:pt x="50507" y="70831"/>
                      <a:pt x="51045" y="70826"/>
                      <a:pt x="51462" y="70571"/>
                    </a:cubicBezTo>
                    <a:cubicBezTo>
                      <a:pt x="52339" y="70033"/>
                      <a:pt x="53260" y="69580"/>
                      <a:pt x="54106" y="68972"/>
                    </a:cubicBezTo>
                    <a:cubicBezTo>
                      <a:pt x="54573" y="68636"/>
                      <a:pt x="55189" y="68471"/>
                      <a:pt x="55665" y="68079"/>
                    </a:cubicBezTo>
                    <a:cubicBezTo>
                      <a:pt x="56057" y="67757"/>
                      <a:pt x="56485" y="67342"/>
                      <a:pt x="56880" y="67183"/>
                    </a:cubicBezTo>
                    <a:cubicBezTo>
                      <a:pt x="57812" y="66806"/>
                      <a:pt x="58266" y="65873"/>
                      <a:pt x="59157" y="65514"/>
                    </a:cubicBezTo>
                    <a:cubicBezTo>
                      <a:pt x="59363" y="65431"/>
                      <a:pt x="59486" y="65276"/>
                      <a:pt x="59624" y="65105"/>
                    </a:cubicBezTo>
                    <a:cubicBezTo>
                      <a:pt x="60320" y="64254"/>
                      <a:pt x="60957" y="63325"/>
                      <a:pt x="61783" y="62620"/>
                    </a:cubicBezTo>
                    <a:cubicBezTo>
                      <a:pt x="62449" y="62053"/>
                      <a:pt x="63141" y="61441"/>
                      <a:pt x="63583" y="60774"/>
                    </a:cubicBezTo>
                    <a:cubicBezTo>
                      <a:pt x="64475" y="59428"/>
                      <a:pt x="65620" y="58282"/>
                      <a:pt x="66400" y="56832"/>
                    </a:cubicBezTo>
                    <a:cubicBezTo>
                      <a:pt x="67071" y="55586"/>
                      <a:pt x="67631" y="54273"/>
                      <a:pt x="68384" y="53081"/>
                    </a:cubicBezTo>
                    <a:cubicBezTo>
                      <a:pt x="69073" y="51988"/>
                      <a:pt x="69355" y="50743"/>
                      <a:pt x="69745" y="49578"/>
                    </a:cubicBezTo>
                    <a:cubicBezTo>
                      <a:pt x="70240" y="48102"/>
                      <a:pt x="70692" y="46557"/>
                      <a:pt x="70759" y="44938"/>
                    </a:cubicBezTo>
                    <a:cubicBezTo>
                      <a:pt x="70781" y="44432"/>
                      <a:pt x="70692" y="43777"/>
                      <a:pt x="70896" y="43412"/>
                    </a:cubicBezTo>
                    <a:cubicBezTo>
                      <a:pt x="71326" y="42642"/>
                      <a:pt x="71100" y="41803"/>
                      <a:pt x="71014" y="41181"/>
                    </a:cubicBezTo>
                    <a:cubicBezTo>
                      <a:pt x="70868" y="40128"/>
                      <a:pt x="71033" y="39095"/>
                      <a:pt x="70923" y="38051"/>
                    </a:cubicBezTo>
                    <a:cubicBezTo>
                      <a:pt x="70686" y="35823"/>
                      <a:pt x="70285" y="33660"/>
                      <a:pt x="69574" y="31539"/>
                    </a:cubicBezTo>
                    <a:cubicBezTo>
                      <a:pt x="69008" y="29848"/>
                      <a:pt x="68303" y="28263"/>
                      <a:pt x="67394" y="26701"/>
                    </a:cubicBezTo>
                    <a:cubicBezTo>
                      <a:pt x="66480" y="25127"/>
                      <a:pt x="65375" y="23680"/>
                      <a:pt x="64478" y="22095"/>
                    </a:cubicBezTo>
                    <a:cubicBezTo>
                      <a:pt x="63624" y="20583"/>
                      <a:pt x="62468" y="19216"/>
                      <a:pt x="61298" y="17915"/>
                    </a:cubicBezTo>
                    <a:cubicBezTo>
                      <a:pt x="59554" y="15974"/>
                      <a:pt x="57577" y="14291"/>
                      <a:pt x="55265" y="13015"/>
                    </a:cubicBezTo>
                    <a:cubicBezTo>
                      <a:pt x="54589" y="12640"/>
                      <a:pt x="53848" y="12345"/>
                      <a:pt x="53259" y="11809"/>
                    </a:cubicBezTo>
                    <a:cubicBezTo>
                      <a:pt x="53039" y="11612"/>
                      <a:pt x="52935" y="11484"/>
                      <a:pt x="53156" y="11176"/>
                    </a:cubicBezTo>
                    <a:cubicBezTo>
                      <a:pt x="53811" y="10268"/>
                      <a:pt x="54562" y="9422"/>
                      <a:pt x="55189" y="8516"/>
                    </a:cubicBezTo>
                    <a:cubicBezTo>
                      <a:pt x="56040" y="7284"/>
                      <a:pt x="56978" y="6113"/>
                      <a:pt x="57793" y="4851"/>
                    </a:cubicBezTo>
                    <a:cubicBezTo>
                      <a:pt x="58447" y="3838"/>
                      <a:pt x="58419" y="3317"/>
                      <a:pt x="57323" y="2774"/>
                    </a:cubicBezTo>
                    <a:cubicBezTo>
                      <a:pt x="56325" y="2280"/>
                      <a:pt x="55309" y="1742"/>
                      <a:pt x="54239" y="1489"/>
                    </a:cubicBezTo>
                    <a:cubicBezTo>
                      <a:pt x="52423" y="1060"/>
                      <a:pt x="50665" y="429"/>
                      <a:pt x="48747" y="327"/>
                    </a:cubicBezTo>
                    <a:cubicBezTo>
                      <a:pt x="47030" y="237"/>
                      <a:pt x="45311" y="40"/>
                      <a:pt x="43584" y="4"/>
                    </a:cubicBezTo>
                    <a:cubicBezTo>
                      <a:pt x="43469" y="2"/>
                      <a:pt x="43353" y="0"/>
                      <a:pt x="432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6" name="Google Shape;1826;p301"/>
            <p:cNvGrpSpPr/>
            <p:nvPr/>
          </p:nvGrpSpPr>
          <p:grpSpPr>
            <a:xfrm>
              <a:off x="3303729" y="2660792"/>
              <a:ext cx="502689" cy="564679"/>
              <a:chOff x="3303729" y="2660792"/>
              <a:chExt cx="502689" cy="564679"/>
            </a:xfrm>
          </p:grpSpPr>
          <p:sp>
            <p:nvSpPr>
              <p:cNvPr id="1827" name="Google Shape;1827;p301"/>
              <p:cNvSpPr/>
              <p:nvPr/>
            </p:nvSpPr>
            <p:spPr>
              <a:xfrm>
                <a:off x="3333802" y="2748065"/>
                <a:ext cx="315871" cy="477405"/>
              </a:xfrm>
              <a:custGeom>
                <a:rect b="b" l="l" r="r" t="t"/>
                <a:pathLst>
                  <a:path extrusionOk="0" h="37942" w="25104">
                    <a:moveTo>
                      <a:pt x="12374" y="11363"/>
                    </a:moveTo>
                    <a:cubicBezTo>
                      <a:pt x="12484" y="11363"/>
                      <a:pt x="12593" y="11368"/>
                      <a:pt x="12702" y="11380"/>
                    </a:cubicBezTo>
                    <a:cubicBezTo>
                      <a:pt x="12807" y="11391"/>
                      <a:pt x="12914" y="11393"/>
                      <a:pt x="13021" y="11393"/>
                    </a:cubicBezTo>
                    <a:cubicBezTo>
                      <a:pt x="13095" y="11393"/>
                      <a:pt x="13170" y="11392"/>
                      <a:pt x="13244" y="11392"/>
                    </a:cubicBezTo>
                    <a:cubicBezTo>
                      <a:pt x="13602" y="11392"/>
                      <a:pt x="13963" y="11417"/>
                      <a:pt x="14287" y="11707"/>
                    </a:cubicBezTo>
                    <a:cubicBezTo>
                      <a:pt x="14737" y="12108"/>
                      <a:pt x="14539" y="12567"/>
                      <a:pt x="14458" y="12946"/>
                    </a:cubicBezTo>
                    <a:cubicBezTo>
                      <a:pt x="14003" y="15074"/>
                      <a:pt x="13581" y="17209"/>
                      <a:pt x="13522" y="19391"/>
                    </a:cubicBezTo>
                    <a:cubicBezTo>
                      <a:pt x="13478" y="21037"/>
                      <a:pt x="13250" y="22669"/>
                      <a:pt x="13463" y="24340"/>
                    </a:cubicBezTo>
                    <a:cubicBezTo>
                      <a:pt x="13548" y="25016"/>
                      <a:pt x="13771" y="25695"/>
                      <a:pt x="13758" y="26402"/>
                    </a:cubicBezTo>
                    <a:cubicBezTo>
                      <a:pt x="13752" y="26685"/>
                      <a:pt x="13782" y="26752"/>
                      <a:pt x="13494" y="26762"/>
                    </a:cubicBezTo>
                    <a:cubicBezTo>
                      <a:pt x="12881" y="26780"/>
                      <a:pt x="12268" y="26734"/>
                      <a:pt x="11654" y="26871"/>
                    </a:cubicBezTo>
                    <a:cubicBezTo>
                      <a:pt x="11610" y="26880"/>
                      <a:pt x="11547" y="26889"/>
                      <a:pt x="11477" y="26889"/>
                    </a:cubicBezTo>
                    <a:cubicBezTo>
                      <a:pt x="11318" y="26889"/>
                      <a:pt x="11121" y="26842"/>
                      <a:pt x="11033" y="26643"/>
                    </a:cubicBezTo>
                    <a:cubicBezTo>
                      <a:pt x="10921" y="26388"/>
                      <a:pt x="11010" y="26328"/>
                      <a:pt x="11160" y="26328"/>
                    </a:cubicBezTo>
                    <a:cubicBezTo>
                      <a:pt x="11210" y="26328"/>
                      <a:pt x="11267" y="26335"/>
                      <a:pt x="11325" y="26343"/>
                    </a:cubicBezTo>
                    <a:cubicBezTo>
                      <a:pt x="11322" y="26216"/>
                      <a:pt x="11350" y="26076"/>
                      <a:pt x="11310" y="25961"/>
                    </a:cubicBezTo>
                    <a:cubicBezTo>
                      <a:pt x="11193" y="25632"/>
                      <a:pt x="11277" y="25212"/>
                      <a:pt x="11216" y="24995"/>
                    </a:cubicBezTo>
                    <a:cubicBezTo>
                      <a:pt x="10826" y="23571"/>
                      <a:pt x="11434" y="22016"/>
                      <a:pt x="10723" y="20698"/>
                    </a:cubicBezTo>
                    <a:cubicBezTo>
                      <a:pt x="10275" y="19867"/>
                      <a:pt x="10754" y="19024"/>
                      <a:pt x="10408" y="18242"/>
                    </a:cubicBezTo>
                    <a:cubicBezTo>
                      <a:pt x="10103" y="17557"/>
                      <a:pt x="10319" y="16726"/>
                      <a:pt x="9680" y="15904"/>
                    </a:cubicBezTo>
                    <a:lnTo>
                      <a:pt x="9680" y="15904"/>
                    </a:lnTo>
                    <a:lnTo>
                      <a:pt x="10170" y="16176"/>
                    </a:lnTo>
                    <a:cubicBezTo>
                      <a:pt x="9787" y="15728"/>
                      <a:pt x="9628" y="15074"/>
                      <a:pt x="9540" y="14630"/>
                    </a:cubicBezTo>
                    <a:cubicBezTo>
                      <a:pt x="9373" y="13780"/>
                      <a:pt x="9032" y="12805"/>
                      <a:pt x="9454" y="11940"/>
                    </a:cubicBezTo>
                    <a:cubicBezTo>
                      <a:pt x="9626" y="11588"/>
                      <a:pt x="9946" y="11538"/>
                      <a:pt x="10287" y="11538"/>
                    </a:cubicBezTo>
                    <a:cubicBezTo>
                      <a:pt x="10423" y="11538"/>
                      <a:pt x="10563" y="11546"/>
                      <a:pt x="10698" y="11546"/>
                    </a:cubicBezTo>
                    <a:cubicBezTo>
                      <a:pt x="10794" y="11546"/>
                      <a:pt x="10888" y="11542"/>
                      <a:pt x="10977" y="11528"/>
                    </a:cubicBezTo>
                    <a:cubicBezTo>
                      <a:pt x="11438" y="11455"/>
                      <a:pt x="11911" y="11363"/>
                      <a:pt x="12374" y="11363"/>
                    </a:cubicBezTo>
                    <a:close/>
                    <a:moveTo>
                      <a:pt x="11873" y="1316"/>
                    </a:moveTo>
                    <a:cubicBezTo>
                      <a:pt x="13102" y="1316"/>
                      <a:pt x="14303" y="1559"/>
                      <a:pt x="15504" y="1959"/>
                    </a:cubicBezTo>
                    <a:cubicBezTo>
                      <a:pt x="17422" y="2598"/>
                      <a:pt x="19032" y="3745"/>
                      <a:pt x="20309" y="5343"/>
                    </a:cubicBezTo>
                    <a:cubicBezTo>
                      <a:pt x="20790" y="5943"/>
                      <a:pt x="21062" y="6683"/>
                      <a:pt x="21723" y="7181"/>
                    </a:cubicBezTo>
                    <a:cubicBezTo>
                      <a:pt x="21994" y="7385"/>
                      <a:pt x="22126" y="8057"/>
                      <a:pt x="22118" y="8343"/>
                    </a:cubicBezTo>
                    <a:cubicBezTo>
                      <a:pt x="22096" y="9087"/>
                      <a:pt x="22569" y="9591"/>
                      <a:pt x="22758" y="10207"/>
                    </a:cubicBezTo>
                    <a:cubicBezTo>
                      <a:pt x="23055" y="11179"/>
                      <a:pt x="23066" y="12198"/>
                      <a:pt x="23369" y="13136"/>
                    </a:cubicBezTo>
                    <a:cubicBezTo>
                      <a:pt x="23607" y="13875"/>
                      <a:pt x="23476" y="14633"/>
                      <a:pt x="23492" y="15312"/>
                    </a:cubicBezTo>
                    <a:cubicBezTo>
                      <a:pt x="23506" y="15991"/>
                      <a:pt x="23201" y="16896"/>
                      <a:pt x="22759" y="17573"/>
                    </a:cubicBezTo>
                    <a:cubicBezTo>
                      <a:pt x="22460" y="18029"/>
                      <a:pt x="22198" y="18505"/>
                      <a:pt x="21902" y="18959"/>
                    </a:cubicBezTo>
                    <a:cubicBezTo>
                      <a:pt x="21358" y="19796"/>
                      <a:pt x="20802" y="20626"/>
                      <a:pt x="20281" y="21477"/>
                    </a:cubicBezTo>
                    <a:cubicBezTo>
                      <a:pt x="19772" y="22305"/>
                      <a:pt x="19088" y="23073"/>
                      <a:pt x="18878" y="24022"/>
                    </a:cubicBezTo>
                    <a:cubicBezTo>
                      <a:pt x="18702" y="24809"/>
                      <a:pt x="18394" y="25509"/>
                      <a:pt x="18074" y="26227"/>
                    </a:cubicBezTo>
                    <a:cubicBezTo>
                      <a:pt x="17971" y="26457"/>
                      <a:pt x="17920" y="26494"/>
                      <a:pt x="17657" y="26517"/>
                    </a:cubicBezTo>
                    <a:cubicBezTo>
                      <a:pt x="17418" y="26539"/>
                      <a:pt x="17180" y="26546"/>
                      <a:pt x="16940" y="26546"/>
                    </a:cubicBezTo>
                    <a:cubicBezTo>
                      <a:pt x="16595" y="26546"/>
                      <a:pt x="16248" y="26532"/>
                      <a:pt x="15899" y="26532"/>
                    </a:cubicBezTo>
                    <a:cubicBezTo>
                      <a:pt x="15483" y="26532"/>
                      <a:pt x="15063" y="26551"/>
                      <a:pt x="14639" y="26634"/>
                    </a:cubicBezTo>
                    <a:cubicBezTo>
                      <a:pt x="15347" y="25931"/>
                      <a:pt x="14969" y="25072"/>
                      <a:pt x="14832" y="24452"/>
                    </a:cubicBezTo>
                    <a:cubicBezTo>
                      <a:pt x="14656" y="23649"/>
                      <a:pt x="14696" y="22884"/>
                      <a:pt x="14717" y="22112"/>
                    </a:cubicBezTo>
                    <a:cubicBezTo>
                      <a:pt x="14734" y="21438"/>
                      <a:pt x="14899" y="20695"/>
                      <a:pt x="14869" y="20093"/>
                    </a:cubicBezTo>
                    <a:cubicBezTo>
                      <a:pt x="14811" y="18881"/>
                      <a:pt x="15129" y="17742"/>
                      <a:pt x="15166" y="16563"/>
                    </a:cubicBezTo>
                    <a:cubicBezTo>
                      <a:pt x="15208" y="15202"/>
                      <a:pt x="15784" y="13906"/>
                      <a:pt x="15821" y="12531"/>
                    </a:cubicBezTo>
                    <a:cubicBezTo>
                      <a:pt x="16549" y="12119"/>
                      <a:pt x="15787" y="11269"/>
                      <a:pt x="16362" y="10754"/>
                    </a:cubicBezTo>
                    <a:cubicBezTo>
                      <a:pt x="16630" y="10515"/>
                      <a:pt x="16204" y="10392"/>
                      <a:pt x="16003" y="10355"/>
                    </a:cubicBezTo>
                    <a:cubicBezTo>
                      <a:pt x="15546" y="10271"/>
                      <a:pt x="15078" y="10172"/>
                      <a:pt x="14616" y="10172"/>
                    </a:cubicBezTo>
                    <a:cubicBezTo>
                      <a:pt x="14595" y="10172"/>
                      <a:pt x="14575" y="10172"/>
                      <a:pt x="14555" y="10173"/>
                    </a:cubicBezTo>
                    <a:cubicBezTo>
                      <a:pt x="13292" y="10196"/>
                      <a:pt x="12024" y="10117"/>
                      <a:pt x="10770" y="10390"/>
                    </a:cubicBezTo>
                    <a:cubicBezTo>
                      <a:pt x="10536" y="10442"/>
                      <a:pt x="10300" y="10456"/>
                      <a:pt x="10062" y="10456"/>
                    </a:cubicBezTo>
                    <a:cubicBezTo>
                      <a:pt x="9757" y="10456"/>
                      <a:pt x="9450" y="10432"/>
                      <a:pt x="9142" y="10432"/>
                    </a:cubicBezTo>
                    <a:cubicBezTo>
                      <a:pt x="8863" y="10432"/>
                      <a:pt x="8582" y="10452"/>
                      <a:pt x="8303" y="10526"/>
                    </a:cubicBezTo>
                    <a:cubicBezTo>
                      <a:pt x="7646" y="10702"/>
                      <a:pt x="7418" y="10979"/>
                      <a:pt x="7648" y="11633"/>
                    </a:cubicBezTo>
                    <a:cubicBezTo>
                      <a:pt x="8167" y="13105"/>
                      <a:pt x="8444" y="14633"/>
                      <a:pt x="8743" y="16162"/>
                    </a:cubicBezTo>
                    <a:cubicBezTo>
                      <a:pt x="9054" y="17755"/>
                      <a:pt x="9493" y="19324"/>
                      <a:pt x="9698" y="20938"/>
                    </a:cubicBezTo>
                    <a:cubicBezTo>
                      <a:pt x="9922" y="22708"/>
                      <a:pt x="10059" y="24491"/>
                      <a:pt x="10263" y="26265"/>
                    </a:cubicBezTo>
                    <a:cubicBezTo>
                      <a:pt x="10314" y="26701"/>
                      <a:pt x="10140" y="26891"/>
                      <a:pt x="9819" y="26891"/>
                    </a:cubicBezTo>
                    <a:cubicBezTo>
                      <a:pt x="9778" y="26891"/>
                      <a:pt x="9734" y="26888"/>
                      <a:pt x="9687" y="26882"/>
                    </a:cubicBezTo>
                    <a:cubicBezTo>
                      <a:pt x="9461" y="26851"/>
                      <a:pt x="9237" y="26840"/>
                      <a:pt x="9013" y="26840"/>
                    </a:cubicBezTo>
                    <a:cubicBezTo>
                      <a:pt x="8559" y="26840"/>
                      <a:pt x="8107" y="26887"/>
                      <a:pt x="7654" y="26916"/>
                    </a:cubicBezTo>
                    <a:cubicBezTo>
                      <a:pt x="7637" y="26917"/>
                      <a:pt x="7620" y="26917"/>
                      <a:pt x="7604" y="26917"/>
                    </a:cubicBezTo>
                    <a:cubicBezTo>
                      <a:pt x="7320" y="26917"/>
                      <a:pt x="7078" y="26756"/>
                      <a:pt x="7088" y="26475"/>
                    </a:cubicBezTo>
                    <a:cubicBezTo>
                      <a:pt x="7114" y="25772"/>
                      <a:pt x="6827" y="25158"/>
                      <a:pt x="6574" y="24551"/>
                    </a:cubicBezTo>
                    <a:cubicBezTo>
                      <a:pt x="6125" y="23475"/>
                      <a:pt x="5745" y="22344"/>
                      <a:pt x="4894" y="21484"/>
                    </a:cubicBezTo>
                    <a:cubicBezTo>
                      <a:pt x="4748" y="21334"/>
                      <a:pt x="4807" y="21200"/>
                      <a:pt x="4798" y="21025"/>
                    </a:cubicBezTo>
                    <a:cubicBezTo>
                      <a:pt x="4773" y="20528"/>
                      <a:pt x="4333" y="20199"/>
                      <a:pt x="4100" y="19789"/>
                    </a:cubicBezTo>
                    <a:cubicBezTo>
                      <a:pt x="3504" y="18741"/>
                      <a:pt x="3011" y="17626"/>
                      <a:pt x="2545" y="16518"/>
                    </a:cubicBezTo>
                    <a:cubicBezTo>
                      <a:pt x="2223" y="15748"/>
                      <a:pt x="2057" y="14850"/>
                      <a:pt x="1807" y="14046"/>
                    </a:cubicBezTo>
                    <a:cubicBezTo>
                      <a:pt x="1430" y="12831"/>
                      <a:pt x="1273" y="11672"/>
                      <a:pt x="1407" y="10437"/>
                    </a:cubicBezTo>
                    <a:cubicBezTo>
                      <a:pt x="1693" y="7791"/>
                      <a:pt x="2822" y="5517"/>
                      <a:pt x="4849" y="3855"/>
                    </a:cubicBezTo>
                    <a:cubicBezTo>
                      <a:pt x="6100" y="2829"/>
                      <a:pt x="7629" y="2180"/>
                      <a:pt x="9258" y="1698"/>
                    </a:cubicBezTo>
                    <a:cubicBezTo>
                      <a:pt x="10149" y="1434"/>
                      <a:pt x="11018" y="1316"/>
                      <a:pt x="11873" y="1316"/>
                    </a:cubicBezTo>
                    <a:close/>
                    <a:moveTo>
                      <a:pt x="17809" y="27426"/>
                    </a:moveTo>
                    <a:cubicBezTo>
                      <a:pt x="17916" y="27426"/>
                      <a:pt x="17996" y="27527"/>
                      <a:pt x="17968" y="27670"/>
                    </a:cubicBezTo>
                    <a:cubicBezTo>
                      <a:pt x="17954" y="27742"/>
                      <a:pt x="17839" y="27820"/>
                      <a:pt x="17854" y="27869"/>
                    </a:cubicBezTo>
                    <a:cubicBezTo>
                      <a:pt x="17969" y="28250"/>
                      <a:pt x="18022" y="28843"/>
                      <a:pt x="17815" y="28954"/>
                    </a:cubicBezTo>
                    <a:cubicBezTo>
                      <a:pt x="17677" y="29028"/>
                      <a:pt x="17510" y="29050"/>
                      <a:pt x="17332" y="29050"/>
                    </a:cubicBezTo>
                    <a:cubicBezTo>
                      <a:pt x="17073" y="29050"/>
                      <a:pt x="16789" y="29003"/>
                      <a:pt x="16530" y="29003"/>
                    </a:cubicBezTo>
                    <a:cubicBezTo>
                      <a:pt x="16426" y="28997"/>
                      <a:pt x="16322" y="28994"/>
                      <a:pt x="16218" y="28994"/>
                    </a:cubicBezTo>
                    <a:cubicBezTo>
                      <a:pt x="15253" y="28994"/>
                      <a:pt x="14304" y="29240"/>
                      <a:pt x="13340" y="29240"/>
                    </a:cubicBezTo>
                    <a:cubicBezTo>
                      <a:pt x="13206" y="29240"/>
                      <a:pt x="13073" y="29235"/>
                      <a:pt x="12939" y="29224"/>
                    </a:cubicBezTo>
                    <a:cubicBezTo>
                      <a:pt x="11272" y="29094"/>
                      <a:pt x="9605" y="28989"/>
                      <a:pt x="7937" y="28873"/>
                    </a:cubicBezTo>
                    <a:cubicBezTo>
                      <a:pt x="7904" y="28870"/>
                      <a:pt x="7868" y="28870"/>
                      <a:pt x="7833" y="28870"/>
                    </a:cubicBezTo>
                    <a:cubicBezTo>
                      <a:pt x="7814" y="28870"/>
                      <a:pt x="7795" y="28870"/>
                      <a:pt x="7776" y="28870"/>
                    </a:cubicBezTo>
                    <a:cubicBezTo>
                      <a:pt x="7561" y="28870"/>
                      <a:pt x="7350" y="28856"/>
                      <a:pt x="7390" y="28513"/>
                    </a:cubicBezTo>
                    <a:cubicBezTo>
                      <a:pt x="7429" y="28187"/>
                      <a:pt x="7593" y="27961"/>
                      <a:pt x="7956" y="27841"/>
                    </a:cubicBezTo>
                    <a:cubicBezTo>
                      <a:pt x="8175" y="27770"/>
                      <a:pt x="8394" y="27747"/>
                      <a:pt x="8611" y="27747"/>
                    </a:cubicBezTo>
                    <a:cubicBezTo>
                      <a:pt x="8951" y="27747"/>
                      <a:pt x="9289" y="27803"/>
                      <a:pt x="9622" y="27813"/>
                    </a:cubicBezTo>
                    <a:cubicBezTo>
                      <a:pt x="10381" y="27837"/>
                      <a:pt x="11140" y="27859"/>
                      <a:pt x="11898" y="27859"/>
                    </a:cubicBezTo>
                    <a:cubicBezTo>
                      <a:pt x="13007" y="27859"/>
                      <a:pt x="14114" y="27812"/>
                      <a:pt x="15214" y="27655"/>
                    </a:cubicBezTo>
                    <a:cubicBezTo>
                      <a:pt x="15454" y="27620"/>
                      <a:pt x="15696" y="27613"/>
                      <a:pt x="15938" y="27613"/>
                    </a:cubicBezTo>
                    <a:cubicBezTo>
                      <a:pt x="16115" y="27613"/>
                      <a:pt x="16292" y="27617"/>
                      <a:pt x="16469" y="27617"/>
                    </a:cubicBezTo>
                    <a:cubicBezTo>
                      <a:pt x="16898" y="27617"/>
                      <a:pt x="17326" y="27594"/>
                      <a:pt x="17742" y="27438"/>
                    </a:cubicBezTo>
                    <a:cubicBezTo>
                      <a:pt x="17765" y="27430"/>
                      <a:pt x="17787" y="27426"/>
                      <a:pt x="17809" y="27426"/>
                    </a:cubicBezTo>
                    <a:close/>
                    <a:moveTo>
                      <a:pt x="17336" y="29586"/>
                    </a:moveTo>
                    <a:cubicBezTo>
                      <a:pt x="17613" y="29586"/>
                      <a:pt x="17601" y="29747"/>
                      <a:pt x="17587" y="30360"/>
                    </a:cubicBezTo>
                    <a:cubicBezTo>
                      <a:pt x="17584" y="30536"/>
                      <a:pt x="17601" y="30724"/>
                      <a:pt x="17658" y="30887"/>
                    </a:cubicBezTo>
                    <a:cubicBezTo>
                      <a:pt x="17782" y="31233"/>
                      <a:pt x="17667" y="31318"/>
                      <a:pt x="17365" y="31318"/>
                    </a:cubicBezTo>
                    <a:cubicBezTo>
                      <a:pt x="17345" y="31318"/>
                      <a:pt x="17325" y="31317"/>
                      <a:pt x="17304" y="31317"/>
                    </a:cubicBezTo>
                    <a:cubicBezTo>
                      <a:pt x="17223" y="31314"/>
                      <a:pt x="17142" y="31313"/>
                      <a:pt x="17061" y="31313"/>
                    </a:cubicBezTo>
                    <a:cubicBezTo>
                      <a:pt x="16015" y="31313"/>
                      <a:pt x="14967" y="31513"/>
                      <a:pt x="13938" y="31513"/>
                    </a:cubicBezTo>
                    <a:cubicBezTo>
                      <a:pt x="13847" y="31513"/>
                      <a:pt x="13756" y="31511"/>
                      <a:pt x="13665" y="31508"/>
                    </a:cubicBezTo>
                    <a:cubicBezTo>
                      <a:pt x="13506" y="31502"/>
                      <a:pt x="13347" y="31499"/>
                      <a:pt x="13188" y="31499"/>
                    </a:cubicBezTo>
                    <a:cubicBezTo>
                      <a:pt x="12035" y="31499"/>
                      <a:pt x="10890" y="31640"/>
                      <a:pt x="9742" y="31640"/>
                    </a:cubicBezTo>
                    <a:cubicBezTo>
                      <a:pt x="9429" y="31640"/>
                      <a:pt x="9115" y="31630"/>
                      <a:pt x="8801" y="31603"/>
                    </a:cubicBezTo>
                    <a:cubicBezTo>
                      <a:pt x="8130" y="31545"/>
                      <a:pt x="7712" y="31166"/>
                      <a:pt x="7709" y="30615"/>
                    </a:cubicBezTo>
                    <a:cubicBezTo>
                      <a:pt x="7591" y="29970"/>
                      <a:pt x="7874" y="29710"/>
                      <a:pt x="8381" y="29710"/>
                    </a:cubicBezTo>
                    <a:cubicBezTo>
                      <a:pt x="8437" y="29710"/>
                      <a:pt x="8495" y="29713"/>
                      <a:pt x="8556" y="29719"/>
                    </a:cubicBezTo>
                    <a:cubicBezTo>
                      <a:pt x="9918" y="29854"/>
                      <a:pt x="11286" y="29926"/>
                      <a:pt x="12640" y="30052"/>
                    </a:cubicBezTo>
                    <a:cubicBezTo>
                      <a:pt x="12867" y="30073"/>
                      <a:pt x="13092" y="30082"/>
                      <a:pt x="13314" y="30082"/>
                    </a:cubicBezTo>
                    <a:cubicBezTo>
                      <a:pt x="14480" y="30082"/>
                      <a:pt x="15582" y="29825"/>
                      <a:pt x="16712" y="29664"/>
                    </a:cubicBezTo>
                    <a:cubicBezTo>
                      <a:pt x="17006" y="29623"/>
                      <a:pt x="17204" y="29586"/>
                      <a:pt x="17336" y="29586"/>
                    </a:cubicBezTo>
                    <a:close/>
                    <a:moveTo>
                      <a:pt x="17494" y="31925"/>
                    </a:moveTo>
                    <a:cubicBezTo>
                      <a:pt x="17779" y="31925"/>
                      <a:pt x="17592" y="32390"/>
                      <a:pt x="17588" y="32752"/>
                    </a:cubicBezTo>
                    <a:lnTo>
                      <a:pt x="17587" y="32752"/>
                    </a:lnTo>
                    <a:cubicBezTo>
                      <a:pt x="17682" y="33109"/>
                      <a:pt x="17716" y="33659"/>
                      <a:pt x="17419" y="33904"/>
                    </a:cubicBezTo>
                    <a:cubicBezTo>
                      <a:pt x="17350" y="33960"/>
                      <a:pt x="17254" y="33979"/>
                      <a:pt x="17143" y="33979"/>
                    </a:cubicBezTo>
                    <a:cubicBezTo>
                      <a:pt x="16909" y="33979"/>
                      <a:pt x="16606" y="33894"/>
                      <a:pt x="16347" y="33894"/>
                    </a:cubicBezTo>
                    <a:cubicBezTo>
                      <a:pt x="16314" y="33894"/>
                      <a:pt x="16282" y="33896"/>
                      <a:pt x="16250" y="33899"/>
                    </a:cubicBezTo>
                    <a:cubicBezTo>
                      <a:pt x="15691" y="33955"/>
                      <a:pt x="15133" y="33978"/>
                      <a:pt x="14577" y="33978"/>
                    </a:cubicBezTo>
                    <a:cubicBezTo>
                      <a:pt x="12615" y="33978"/>
                      <a:pt x="10671" y="33687"/>
                      <a:pt x="8721" y="33505"/>
                    </a:cubicBezTo>
                    <a:cubicBezTo>
                      <a:pt x="8460" y="33480"/>
                      <a:pt x="8118" y="33555"/>
                      <a:pt x="8147" y="33057"/>
                    </a:cubicBezTo>
                    <a:cubicBezTo>
                      <a:pt x="8171" y="32663"/>
                      <a:pt x="8361" y="32614"/>
                      <a:pt x="8605" y="32614"/>
                    </a:cubicBezTo>
                    <a:cubicBezTo>
                      <a:pt x="8664" y="32614"/>
                      <a:pt x="8727" y="32617"/>
                      <a:pt x="8791" y="32619"/>
                    </a:cubicBezTo>
                    <a:cubicBezTo>
                      <a:pt x="9918" y="32647"/>
                      <a:pt x="11047" y="32692"/>
                      <a:pt x="12174" y="32692"/>
                    </a:cubicBezTo>
                    <a:cubicBezTo>
                      <a:pt x="12354" y="32692"/>
                      <a:pt x="12533" y="32691"/>
                      <a:pt x="12713" y="32689"/>
                    </a:cubicBezTo>
                    <a:cubicBezTo>
                      <a:pt x="13889" y="32671"/>
                      <a:pt x="15062" y="32566"/>
                      <a:pt x="16236" y="32502"/>
                    </a:cubicBezTo>
                    <a:cubicBezTo>
                      <a:pt x="16538" y="32486"/>
                      <a:pt x="16761" y="32251"/>
                      <a:pt x="16986" y="32124"/>
                    </a:cubicBezTo>
                    <a:cubicBezTo>
                      <a:pt x="17233" y="31983"/>
                      <a:pt x="17393" y="31925"/>
                      <a:pt x="17494" y="31925"/>
                    </a:cubicBezTo>
                    <a:close/>
                    <a:moveTo>
                      <a:pt x="11410" y="34923"/>
                    </a:moveTo>
                    <a:cubicBezTo>
                      <a:pt x="11492" y="34923"/>
                      <a:pt x="11570" y="35105"/>
                      <a:pt x="11654" y="35109"/>
                    </a:cubicBezTo>
                    <a:cubicBezTo>
                      <a:pt x="12411" y="35151"/>
                      <a:pt x="13161" y="35376"/>
                      <a:pt x="13927" y="35376"/>
                    </a:cubicBezTo>
                    <a:cubicBezTo>
                      <a:pt x="14242" y="35376"/>
                      <a:pt x="14559" y="35338"/>
                      <a:pt x="14881" y="35234"/>
                    </a:cubicBezTo>
                    <a:lnTo>
                      <a:pt x="14881" y="35234"/>
                    </a:lnTo>
                    <a:cubicBezTo>
                      <a:pt x="14541" y="35472"/>
                      <a:pt x="14500" y="35896"/>
                      <a:pt x="14119" y="36120"/>
                    </a:cubicBezTo>
                    <a:cubicBezTo>
                      <a:pt x="13703" y="36366"/>
                      <a:pt x="13276" y="36490"/>
                      <a:pt x="12864" y="36490"/>
                    </a:cubicBezTo>
                    <a:cubicBezTo>
                      <a:pt x="12260" y="36490"/>
                      <a:pt x="11686" y="36225"/>
                      <a:pt x="11221" y="35694"/>
                    </a:cubicBezTo>
                    <a:cubicBezTo>
                      <a:pt x="10941" y="35374"/>
                      <a:pt x="11230" y="35266"/>
                      <a:pt x="11293" y="35083"/>
                    </a:cubicBezTo>
                    <a:cubicBezTo>
                      <a:pt x="11333" y="34963"/>
                      <a:pt x="11372" y="34923"/>
                      <a:pt x="11410" y="34923"/>
                    </a:cubicBezTo>
                    <a:close/>
                    <a:moveTo>
                      <a:pt x="11219" y="60"/>
                    </a:moveTo>
                    <a:cubicBezTo>
                      <a:pt x="10143" y="60"/>
                      <a:pt x="9112" y="387"/>
                      <a:pt x="8144" y="743"/>
                    </a:cubicBezTo>
                    <a:cubicBezTo>
                      <a:pt x="6865" y="1212"/>
                      <a:pt x="5635" y="1799"/>
                      <a:pt x="4496" y="2681"/>
                    </a:cubicBezTo>
                    <a:cubicBezTo>
                      <a:pt x="3186" y="3695"/>
                      <a:pt x="2136" y="4809"/>
                      <a:pt x="1572" y="6313"/>
                    </a:cubicBezTo>
                    <a:cubicBezTo>
                      <a:pt x="1366" y="6861"/>
                      <a:pt x="943" y="7234"/>
                      <a:pt x="777" y="7822"/>
                    </a:cubicBezTo>
                    <a:cubicBezTo>
                      <a:pt x="540" y="8653"/>
                      <a:pt x="585" y="9502"/>
                      <a:pt x="371" y="10319"/>
                    </a:cubicBezTo>
                    <a:cubicBezTo>
                      <a:pt x="324" y="10495"/>
                      <a:pt x="41" y="10551"/>
                      <a:pt x="126" y="10786"/>
                    </a:cubicBezTo>
                    <a:cubicBezTo>
                      <a:pt x="343" y="11385"/>
                      <a:pt x="288" y="12043"/>
                      <a:pt x="480" y="12626"/>
                    </a:cubicBezTo>
                    <a:cubicBezTo>
                      <a:pt x="646" y="13139"/>
                      <a:pt x="0" y="13715"/>
                      <a:pt x="652" y="14135"/>
                    </a:cubicBezTo>
                    <a:cubicBezTo>
                      <a:pt x="307" y="15409"/>
                      <a:pt x="1831" y="16246"/>
                      <a:pt x="1446" y="17529"/>
                    </a:cubicBezTo>
                    <a:cubicBezTo>
                      <a:pt x="2152" y="17864"/>
                      <a:pt x="2082" y="18683"/>
                      <a:pt x="2332" y="19229"/>
                    </a:cubicBezTo>
                    <a:cubicBezTo>
                      <a:pt x="3090" y="20885"/>
                      <a:pt x="4204" y="22317"/>
                      <a:pt x="5056" y="23907"/>
                    </a:cubicBezTo>
                    <a:cubicBezTo>
                      <a:pt x="5775" y="25245"/>
                      <a:pt x="5641" y="26684"/>
                      <a:pt x="6098" y="28033"/>
                    </a:cubicBezTo>
                    <a:cubicBezTo>
                      <a:pt x="6360" y="28806"/>
                      <a:pt x="6480" y="29730"/>
                      <a:pt x="6436" y="30592"/>
                    </a:cubicBezTo>
                    <a:cubicBezTo>
                      <a:pt x="6392" y="31435"/>
                      <a:pt x="6859" y="32174"/>
                      <a:pt x="6704" y="33064"/>
                    </a:cubicBezTo>
                    <a:cubicBezTo>
                      <a:pt x="6529" y="34065"/>
                      <a:pt x="7463" y="34880"/>
                      <a:pt x="8343" y="34891"/>
                    </a:cubicBezTo>
                    <a:cubicBezTo>
                      <a:pt x="8345" y="34891"/>
                      <a:pt x="8346" y="34891"/>
                      <a:pt x="8348" y="34891"/>
                    </a:cubicBezTo>
                    <a:cubicBezTo>
                      <a:pt x="8591" y="34891"/>
                      <a:pt x="8915" y="34721"/>
                      <a:pt x="9185" y="34721"/>
                    </a:cubicBezTo>
                    <a:cubicBezTo>
                      <a:pt x="9460" y="34721"/>
                      <a:pt x="9679" y="34897"/>
                      <a:pt x="9701" y="35605"/>
                    </a:cubicBezTo>
                    <a:cubicBezTo>
                      <a:pt x="9734" y="36682"/>
                      <a:pt x="11630" y="37743"/>
                      <a:pt x="12732" y="37906"/>
                    </a:cubicBezTo>
                    <a:cubicBezTo>
                      <a:pt x="12892" y="37930"/>
                      <a:pt x="13045" y="37941"/>
                      <a:pt x="13191" y="37941"/>
                    </a:cubicBezTo>
                    <a:cubicBezTo>
                      <a:pt x="14529" y="37941"/>
                      <a:pt x="15282" y="36995"/>
                      <a:pt x="15961" y="36018"/>
                    </a:cubicBezTo>
                    <a:cubicBezTo>
                      <a:pt x="16261" y="35585"/>
                      <a:pt x="16493" y="35370"/>
                      <a:pt x="16986" y="35280"/>
                    </a:cubicBezTo>
                    <a:cubicBezTo>
                      <a:pt x="18301" y="35039"/>
                      <a:pt x="18753" y="34684"/>
                      <a:pt x="18845" y="33518"/>
                    </a:cubicBezTo>
                    <a:cubicBezTo>
                      <a:pt x="18897" y="32881"/>
                      <a:pt x="18864" y="32213"/>
                      <a:pt x="18886" y="31562"/>
                    </a:cubicBezTo>
                    <a:cubicBezTo>
                      <a:pt x="18926" y="30452"/>
                      <a:pt x="19136" y="29325"/>
                      <a:pt x="19133" y="28241"/>
                    </a:cubicBezTo>
                    <a:cubicBezTo>
                      <a:pt x="19131" y="27316"/>
                      <a:pt x="19533" y="26497"/>
                      <a:pt x="19466" y="25569"/>
                    </a:cubicBezTo>
                    <a:cubicBezTo>
                      <a:pt x="19404" y="24732"/>
                      <a:pt x="20231" y="24206"/>
                      <a:pt x="20639" y="23528"/>
                    </a:cubicBezTo>
                    <a:cubicBezTo>
                      <a:pt x="21681" y="21787"/>
                      <a:pt x="22957" y="20202"/>
                      <a:pt x="23837" y="18346"/>
                    </a:cubicBezTo>
                    <a:cubicBezTo>
                      <a:pt x="24589" y="16761"/>
                      <a:pt x="25103" y="15194"/>
                      <a:pt x="24883" y="13438"/>
                    </a:cubicBezTo>
                    <a:cubicBezTo>
                      <a:pt x="24828" y="13009"/>
                      <a:pt x="24579" y="12531"/>
                      <a:pt x="24699" y="12169"/>
                    </a:cubicBezTo>
                    <a:cubicBezTo>
                      <a:pt x="24956" y="11389"/>
                      <a:pt x="24528" y="10753"/>
                      <a:pt x="24282" y="10168"/>
                    </a:cubicBezTo>
                    <a:cubicBezTo>
                      <a:pt x="24183" y="9930"/>
                      <a:pt x="24407" y="9286"/>
                      <a:pt x="23806" y="9258"/>
                    </a:cubicBezTo>
                    <a:cubicBezTo>
                      <a:pt x="24022" y="8359"/>
                      <a:pt x="23391" y="7723"/>
                      <a:pt x="23128" y="6967"/>
                    </a:cubicBezTo>
                    <a:cubicBezTo>
                      <a:pt x="22992" y="6576"/>
                      <a:pt x="22772" y="6251"/>
                      <a:pt x="22579" y="5909"/>
                    </a:cubicBezTo>
                    <a:cubicBezTo>
                      <a:pt x="21997" y="4876"/>
                      <a:pt x="21193" y="3970"/>
                      <a:pt x="20286" y="3270"/>
                    </a:cubicBezTo>
                    <a:cubicBezTo>
                      <a:pt x="19589" y="2731"/>
                      <a:pt x="18831" y="2191"/>
                      <a:pt x="18055" y="1715"/>
                    </a:cubicBezTo>
                    <a:cubicBezTo>
                      <a:pt x="17112" y="1136"/>
                      <a:pt x="16118" y="803"/>
                      <a:pt x="15126" y="431"/>
                    </a:cubicBezTo>
                    <a:cubicBezTo>
                      <a:pt x="13979" y="1"/>
                      <a:pt x="12736" y="251"/>
                      <a:pt x="11548" y="71"/>
                    </a:cubicBezTo>
                    <a:cubicBezTo>
                      <a:pt x="11438" y="64"/>
                      <a:pt x="11328" y="60"/>
                      <a:pt x="11219" y="6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301"/>
              <p:cNvSpPr/>
              <p:nvPr/>
            </p:nvSpPr>
            <p:spPr>
              <a:xfrm>
                <a:off x="3661643" y="2996585"/>
                <a:ext cx="100975" cy="88040"/>
              </a:xfrm>
              <a:custGeom>
                <a:rect b="b" l="l" r="r" t="t"/>
                <a:pathLst>
                  <a:path extrusionOk="0" h="6997" w="8025">
                    <a:moveTo>
                      <a:pt x="616" y="1"/>
                    </a:moveTo>
                    <a:cubicBezTo>
                      <a:pt x="1" y="1"/>
                      <a:pt x="154" y="1119"/>
                      <a:pt x="515" y="1583"/>
                    </a:cubicBezTo>
                    <a:cubicBezTo>
                      <a:pt x="792" y="1939"/>
                      <a:pt x="928" y="2226"/>
                      <a:pt x="1155" y="2590"/>
                    </a:cubicBezTo>
                    <a:cubicBezTo>
                      <a:pt x="1617" y="3335"/>
                      <a:pt x="2692" y="3719"/>
                      <a:pt x="3362" y="4332"/>
                    </a:cubicBezTo>
                    <a:cubicBezTo>
                      <a:pt x="4106" y="5009"/>
                      <a:pt x="4958" y="6082"/>
                      <a:pt x="5884" y="6480"/>
                    </a:cubicBezTo>
                    <a:cubicBezTo>
                      <a:pt x="6225" y="6627"/>
                      <a:pt x="7059" y="6996"/>
                      <a:pt x="7573" y="6996"/>
                    </a:cubicBezTo>
                    <a:cubicBezTo>
                      <a:pt x="7833" y="6996"/>
                      <a:pt x="8010" y="6902"/>
                      <a:pt x="8003" y="6639"/>
                    </a:cubicBezTo>
                    <a:cubicBezTo>
                      <a:pt x="8024" y="6471"/>
                      <a:pt x="7866" y="6273"/>
                      <a:pt x="7737" y="6079"/>
                    </a:cubicBezTo>
                    <a:cubicBezTo>
                      <a:pt x="7113" y="5147"/>
                      <a:pt x="6217" y="4486"/>
                      <a:pt x="5330" y="3848"/>
                    </a:cubicBezTo>
                    <a:cubicBezTo>
                      <a:pt x="4989" y="3604"/>
                      <a:pt x="4988" y="3072"/>
                      <a:pt x="4481" y="3021"/>
                    </a:cubicBezTo>
                    <a:cubicBezTo>
                      <a:pt x="3924" y="2965"/>
                      <a:pt x="3684" y="2431"/>
                      <a:pt x="3292" y="2132"/>
                    </a:cubicBezTo>
                    <a:cubicBezTo>
                      <a:pt x="2587" y="1596"/>
                      <a:pt x="1660" y="311"/>
                      <a:pt x="836" y="40"/>
                    </a:cubicBezTo>
                    <a:cubicBezTo>
                      <a:pt x="754" y="13"/>
                      <a:pt x="680" y="1"/>
                      <a:pt x="6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301"/>
              <p:cNvSpPr/>
              <p:nvPr/>
            </p:nvSpPr>
            <p:spPr>
              <a:xfrm>
                <a:off x="3681775" y="2965707"/>
                <a:ext cx="124642" cy="47310"/>
              </a:xfrm>
              <a:custGeom>
                <a:rect b="b" l="l" r="r" t="t"/>
                <a:pathLst>
                  <a:path extrusionOk="0" h="3760" w="9906">
                    <a:moveTo>
                      <a:pt x="1238" y="1"/>
                    </a:moveTo>
                    <a:cubicBezTo>
                      <a:pt x="874" y="1"/>
                      <a:pt x="0" y="452"/>
                      <a:pt x="74" y="643"/>
                    </a:cubicBezTo>
                    <a:cubicBezTo>
                      <a:pt x="233" y="1052"/>
                      <a:pt x="589" y="1366"/>
                      <a:pt x="1000" y="1511"/>
                    </a:cubicBezTo>
                    <a:cubicBezTo>
                      <a:pt x="2577" y="2072"/>
                      <a:pt x="4121" y="2738"/>
                      <a:pt x="5774" y="3081"/>
                    </a:cubicBezTo>
                    <a:cubicBezTo>
                      <a:pt x="6801" y="3293"/>
                      <a:pt x="7777" y="3759"/>
                      <a:pt x="8849" y="3759"/>
                    </a:cubicBezTo>
                    <a:cubicBezTo>
                      <a:pt x="8980" y="3759"/>
                      <a:pt x="9112" y="3752"/>
                      <a:pt x="9246" y="3737"/>
                    </a:cubicBezTo>
                    <a:cubicBezTo>
                      <a:pt x="9264" y="3738"/>
                      <a:pt x="9281" y="3739"/>
                      <a:pt x="9298" y="3739"/>
                    </a:cubicBezTo>
                    <a:cubicBezTo>
                      <a:pt x="9537" y="3739"/>
                      <a:pt x="9740" y="3627"/>
                      <a:pt x="9906" y="3438"/>
                    </a:cubicBezTo>
                    <a:cubicBezTo>
                      <a:pt x="9682" y="3333"/>
                      <a:pt x="9716" y="2883"/>
                      <a:pt x="9406" y="2883"/>
                    </a:cubicBezTo>
                    <a:cubicBezTo>
                      <a:pt x="9351" y="2883"/>
                      <a:pt x="9284" y="2898"/>
                      <a:pt x="9203" y="2931"/>
                    </a:cubicBezTo>
                    <a:cubicBezTo>
                      <a:pt x="9146" y="2954"/>
                      <a:pt x="9094" y="2965"/>
                      <a:pt x="9045" y="2965"/>
                    </a:cubicBezTo>
                    <a:cubicBezTo>
                      <a:pt x="8806" y="2965"/>
                      <a:pt x="8644" y="2726"/>
                      <a:pt x="8451" y="2611"/>
                    </a:cubicBezTo>
                    <a:cubicBezTo>
                      <a:pt x="7697" y="2167"/>
                      <a:pt x="6880" y="1574"/>
                      <a:pt x="6081" y="1574"/>
                    </a:cubicBezTo>
                    <a:cubicBezTo>
                      <a:pt x="6051" y="1574"/>
                      <a:pt x="6022" y="1575"/>
                      <a:pt x="5992" y="1576"/>
                    </a:cubicBezTo>
                    <a:cubicBezTo>
                      <a:pt x="5956" y="1578"/>
                      <a:pt x="5920" y="1579"/>
                      <a:pt x="5885" y="1579"/>
                    </a:cubicBezTo>
                    <a:cubicBezTo>
                      <a:pt x="4991" y="1579"/>
                      <a:pt x="4354" y="960"/>
                      <a:pt x="3468" y="960"/>
                    </a:cubicBezTo>
                    <a:cubicBezTo>
                      <a:pt x="3438" y="960"/>
                      <a:pt x="3408" y="960"/>
                      <a:pt x="3377" y="962"/>
                    </a:cubicBezTo>
                    <a:cubicBezTo>
                      <a:pt x="3361" y="963"/>
                      <a:pt x="3344" y="963"/>
                      <a:pt x="3328" y="963"/>
                    </a:cubicBezTo>
                    <a:cubicBezTo>
                      <a:pt x="2682" y="963"/>
                      <a:pt x="2005" y="344"/>
                      <a:pt x="1341" y="19"/>
                    </a:cubicBezTo>
                    <a:cubicBezTo>
                      <a:pt x="1315" y="6"/>
                      <a:pt x="1280" y="1"/>
                      <a:pt x="1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301"/>
              <p:cNvSpPr/>
              <p:nvPr/>
            </p:nvSpPr>
            <p:spPr>
              <a:xfrm>
                <a:off x="3637396" y="3039807"/>
                <a:ext cx="64058" cy="93765"/>
              </a:xfrm>
              <a:custGeom>
                <a:rect b="b" l="l" r="r" t="t"/>
                <a:pathLst>
                  <a:path extrusionOk="0" h="7452" w="5091">
                    <a:moveTo>
                      <a:pt x="991" y="1"/>
                    </a:moveTo>
                    <a:cubicBezTo>
                      <a:pt x="521" y="1"/>
                      <a:pt x="1" y="536"/>
                      <a:pt x="195" y="804"/>
                    </a:cubicBezTo>
                    <a:cubicBezTo>
                      <a:pt x="711" y="1515"/>
                      <a:pt x="909" y="2384"/>
                      <a:pt x="1406" y="3098"/>
                    </a:cubicBezTo>
                    <a:cubicBezTo>
                      <a:pt x="1714" y="3540"/>
                      <a:pt x="2148" y="4053"/>
                      <a:pt x="2189" y="4478"/>
                    </a:cubicBezTo>
                    <a:cubicBezTo>
                      <a:pt x="2271" y="5318"/>
                      <a:pt x="3408" y="5391"/>
                      <a:pt x="3267" y="6259"/>
                    </a:cubicBezTo>
                    <a:cubicBezTo>
                      <a:pt x="3269" y="6259"/>
                      <a:pt x="3271" y="6259"/>
                      <a:pt x="3273" y="6259"/>
                    </a:cubicBezTo>
                    <a:cubicBezTo>
                      <a:pt x="3922" y="6259"/>
                      <a:pt x="4015" y="6952"/>
                      <a:pt x="4455" y="7217"/>
                    </a:cubicBezTo>
                    <a:cubicBezTo>
                      <a:pt x="4558" y="7278"/>
                      <a:pt x="4622" y="7452"/>
                      <a:pt x="4737" y="7452"/>
                    </a:cubicBezTo>
                    <a:cubicBezTo>
                      <a:pt x="4778" y="7452"/>
                      <a:pt x="4826" y="7430"/>
                      <a:pt x="4883" y="7373"/>
                    </a:cubicBezTo>
                    <a:cubicBezTo>
                      <a:pt x="5015" y="7242"/>
                      <a:pt x="5090" y="7053"/>
                      <a:pt x="4992" y="6857"/>
                    </a:cubicBezTo>
                    <a:cubicBezTo>
                      <a:pt x="4628" y="6113"/>
                      <a:pt x="4252" y="5377"/>
                      <a:pt x="3898" y="4629"/>
                    </a:cubicBezTo>
                    <a:cubicBezTo>
                      <a:pt x="3645" y="4088"/>
                      <a:pt x="3376" y="3568"/>
                      <a:pt x="3041" y="3059"/>
                    </a:cubicBezTo>
                    <a:cubicBezTo>
                      <a:pt x="2505" y="2243"/>
                      <a:pt x="2141" y="1309"/>
                      <a:pt x="1730" y="415"/>
                    </a:cubicBezTo>
                    <a:cubicBezTo>
                      <a:pt x="1562" y="49"/>
                      <a:pt x="1184" y="174"/>
                      <a:pt x="997" y="1"/>
                    </a:cubicBezTo>
                    <a:cubicBezTo>
                      <a:pt x="995" y="1"/>
                      <a:pt x="993" y="1"/>
                      <a:pt x="99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301"/>
              <p:cNvSpPr/>
              <p:nvPr/>
            </p:nvSpPr>
            <p:spPr>
              <a:xfrm>
                <a:off x="3328554" y="2699093"/>
                <a:ext cx="84240" cy="80264"/>
              </a:xfrm>
              <a:custGeom>
                <a:rect b="b" l="l" r="r" t="t"/>
                <a:pathLst>
                  <a:path extrusionOk="0" h="6379" w="6695">
                    <a:moveTo>
                      <a:pt x="1" y="0"/>
                    </a:moveTo>
                    <a:lnTo>
                      <a:pt x="1" y="0"/>
                    </a:lnTo>
                    <a:cubicBezTo>
                      <a:pt x="150" y="1491"/>
                      <a:pt x="1366" y="2267"/>
                      <a:pt x="2225" y="3269"/>
                    </a:cubicBezTo>
                    <a:cubicBezTo>
                      <a:pt x="2818" y="3959"/>
                      <a:pt x="3487" y="4597"/>
                      <a:pt x="4184" y="5185"/>
                    </a:cubicBezTo>
                    <a:cubicBezTo>
                      <a:pt x="4769" y="5679"/>
                      <a:pt x="5293" y="6379"/>
                      <a:pt x="6110" y="6379"/>
                    </a:cubicBezTo>
                    <a:cubicBezTo>
                      <a:pt x="6289" y="6379"/>
                      <a:pt x="6483" y="6345"/>
                      <a:pt x="6694" y="6268"/>
                    </a:cubicBezTo>
                    <a:cubicBezTo>
                      <a:pt x="6519" y="5303"/>
                      <a:pt x="1247" y="363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301"/>
              <p:cNvSpPr/>
              <p:nvPr/>
            </p:nvSpPr>
            <p:spPr>
              <a:xfrm>
                <a:off x="3385264" y="2660792"/>
                <a:ext cx="57439" cy="102824"/>
              </a:xfrm>
              <a:custGeom>
                <a:rect b="b" l="l" r="r" t="t"/>
                <a:pathLst>
                  <a:path extrusionOk="0" h="8172" w="4565">
                    <a:moveTo>
                      <a:pt x="465" y="1"/>
                    </a:moveTo>
                    <a:cubicBezTo>
                      <a:pt x="452" y="1"/>
                      <a:pt x="440" y="2"/>
                      <a:pt x="426" y="5"/>
                    </a:cubicBezTo>
                    <a:cubicBezTo>
                      <a:pt x="0" y="97"/>
                      <a:pt x="475" y="462"/>
                      <a:pt x="395" y="708"/>
                    </a:cubicBezTo>
                    <a:cubicBezTo>
                      <a:pt x="386" y="733"/>
                      <a:pt x="387" y="761"/>
                      <a:pt x="359" y="1003"/>
                    </a:cubicBezTo>
                    <a:cubicBezTo>
                      <a:pt x="719" y="1761"/>
                      <a:pt x="884" y="2760"/>
                      <a:pt x="1329" y="3737"/>
                    </a:cubicBezTo>
                    <a:cubicBezTo>
                      <a:pt x="1845" y="4866"/>
                      <a:pt x="2503" y="5941"/>
                      <a:pt x="2922" y="7112"/>
                    </a:cubicBezTo>
                    <a:cubicBezTo>
                      <a:pt x="3090" y="7581"/>
                      <a:pt x="3556" y="7697"/>
                      <a:pt x="3773" y="8094"/>
                    </a:cubicBezTo>
                    <a:cubicBezTo>
                      <a:pt x="3803" y="8150"/>
                      <a:pt x="3844" y="8171"/>
                      <a:pt x="3890" y="8171"/>
                    </a:cubicBezTo>
                    <a:cubicBezTo>
                      <a:pt x="4019" y="8171"/>
                      <a:pt x="4193" y="8007"/>
                      <a:pt x="4328" y="7951"/>
                    </a:cubicBezTo>
                    <a:cubicBezTo>
                      <a:pt x="4564" y="7853"/>
                      <a:pt x="4518" y="7655"/>
                      <a:pt x="4434" y="7481"/>
                    </a:cubicBezTo>
                    <a:cubicBezTo>
                      <a:pt x="3751" y="6041"/>
                      <a:pt x="3069" y="4597"/>
                      <a:pt x="2371" y="3163"/>
                    </a:cubicBezTo>
                    <a:cubicBezTo>
                      <a:pt x="1960" y="2318"/>
                      <a:pt x="1592" y="1456"/>
                      <a:pt x="1038" y="680"/>
                    </a:cubicBezTo>
                    <a:cubicBezTo>
                      <a:pt x="858" y="430"/>
                      <a:pt x="692" y="1"/>
                      <a:pt x="4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301"/>
              <p:cNvSpPr/>
              <p:nvPr/>
            </p:nvSpPr>
            <p:spPr>
              <a:xfrm>
                <a:off x="3303729" y="2787235"/>
                <a:ext cx="96281" cy="36728"/>
              </a:xfrm>
              <a:custGeom>
                <a:rect b="b" l="l" r="r" t="t"/>
                <a:pathLst>
                  <a:path extrusionOk="0" h="2919" w="7652">
                    <a:moveTo>
                      <a:pt x="1158" y="0"/>
                    </a:moveTo>
                    <a:cubicBezTo>
                      <a:pt x="927" y="0"/>
                      <a:pt x="700" y="29"/>
                      <a:pt x="550" y="108"/>
                    </a:cubicBezTo>
                    <a:cubicBezTo>
                      <a:pt x="443" y="164"/>
                      <a:pt x="368" y="220"/>
                      <a:pt x="323" y="274"/>
                    </a:cubicBezTo>
                    <a:cubicBezTo>
                      <a:pt x="1" y="652"/>
                      <a:pt x="1073" y="948"/>
                      <a:pt x="1490" y="1165"/>
                    </a:cubicBezTo>
                    <a:cubicBezTo>
                      <a:pt x="2697" y="1796"/>
                      <a:pt x="3986" y="2272"/>
                      <a:pt x="5257" y="2768"/>
                    </a:cubicBezTo>
                    <a:cubicBezTo>
                      <a:pt x="5498" y="2861"/>
                      <a:pt x="5747" y="2919"/>
                      <a:pt x="5992" y="2919"/>
                    </a:cubicBezTo>
                    <a:cubicBezTo>
                      <a:pt x="6302" y="2919"/>
                      <a:pt x="6606" y="2827"/>
                      <a:pt x="6881" y="2601"/>
                    </a:cubicBezTo>
                    <a:cubicBezTo>
                      <a:pt x="7652" y="1970"/>
                      <a:pt x="6113" y="1349"/>
                      <a:pt x="5565" y="1217"/>
                    </a:cubicBezTo>
                    <a:cubicBezTo>
                      <a:pt x="5068" y="1099"/>
                      <a:pt x="4576" y="1179"/>
                      <a:pt x="4126" y="990"/>
                    </a:cubicBezTo>
                    <a:cubicBezTo>
                      <a:pt x="3807" y="855"/>
                      <a:pt x="3604" y="543"/>
                      <a:pt x="3308" y="543"/>
                    </a:cubicBezTo>
                    <a:cubicBezTo>
                      <a:pt x="3206" y="543"/>
                      <a:pt x="3093" y="580"/>
                      <a:pt x="2961" y="672"/>
                    </a:cubicBezTo>
                    <a:cubicBezTo>
                      <a:pt x="2960" y="674"/>
                      <a:pt x="2957" y="674"/>
                      <a:pt x="2954" y="674"/>
                    </a:cubicBezTo>
                    <a:cubicBezTo>
                      <a:pt x="2851" y="674"/>
                      <a:pt x="1997" y="109"/>
                      <a:pt x="1801" y="66"/>
                    </a:cubicBezTo>
                    <a:cubicBezTo>
                      <a:pt x="1637" y="30"/>
                      <a:pt x="1396" y="0"/>
                      <a:pt x="11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34" name="Google Shape;1834;p301"/>
          <p:cNvSpPr txBox="1"/>
          <p:nvPr/>
        </p:nvSpPr>
        <p:spPr>
          <a:xfrm>
            <a:off x="1543932" y="2430370"/>
            <a:ext cx="11823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ermanent Marker"/>
                <a:ea typeface="Permanent Marker"/>
                <a:cs typeface="Permanent Marker"/>
                <a:sym typeface="Permanent Marker"/>
              </a:rPr>
              <a:t>Built-in</a:t>
            </a:r>
            <a:endParaRPr sz="11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grpSp>
        <p:nvGrpSpPr>
          <p:cNvPr id="1835" name="Google Shape;1835;p301"/>
          <p:cNvGrpSpPr/>
          <p:nvPr/>
        </p:nvGrpSpPr>
        <p:grpSpPr>
          <a:xfrm>
            <a:off x="2876874" y="3185004"/>
            <a:ext cx="912586" cy="299314"/>
            <a:chOff x="5102934" y="3455089"/>
            <a:chExt cx="1089135" cy="357219"/>
          </a:xfrm>
        </p:grpSpPr>
        <p:sp>
          <p:nvSpPr>
            <p:cNvPr id="1836" name="Google Shape;1836;p301"/>
            <p:cNvSpPr/>
            <p:nvPr/>
          </p:nvSpPr>
          <p:spPr>
            <a:xfrm>
              <a:off x="5102934" y="3455089"/>
              <a:ext cx="1089135" cy="357219"/>
            </a:xfrm>
            <a:custGeom>
              <a:rect b="b" l="l" r="r" t="t"/>
              <a:pathLst>
                <a:path extrusionOk="0" h="18878" w="55174">
                  <a:moveTo>
                    <a:pt x="18263" y="1"/>
                  </a:moveTo>
                  <a:cubicBezTo>
                    <a:pt x="17272" y="1"/>
                    <a:pt x="16290" y="2"/>
                    <a:pt x="15334" y="2"/>
                  </a:cubicBezTo>
                  <a:cubicBezTo>
                    <a:pt x="13916" y="405"/>
                    <a:pt x="12540" y="284"/>
                    <a:pt x="11190" y="592"/>
                  </a:cubicBezTo>
                  <a:cubicBezTo>
                    <a:pt x="9924" y="881"/>
                    <a:pt x="8532" y="744"/>
                    <a:pt x="7343" y="1202"/>
                  </a:cubicBezTo>
                  <a:cubicBezTo>
                    <a:pt x="5660" y="1849"/>
                    <a:pt x="3851" y="2085"/>
                    <a:pt x="2261" y="3086"/>
                  </a:cubicBezTo>
                  <a:cubicBezTo>
                    <a:pt x="1069" y="3835"/>
                    <a:pt x="161" y="4783"/>
                    <a:pt x="200" y="6130"/>
                  </a:cubicBezTo>
                  <a:cubicBezTo>
                    <a:pt x="239" y="7496"/>
                    <a:pt x="1" y="8876"/>
                    <a:pt x="211" y="10204"/>
                  </a:cubicBezTo>
                  <a:cubicBezTo>
                    <a:pt x="523" y="12183"/>
                    <a:pt x="655" y="14230"/>
                    <a:pt x="1632" y="16044"/>
                  </a:cubicBezTo>
                  <a:cubicBezTo>
                    <a:pt x="1984" y="16697"/>
                    <a:pt x="2418" y="17474"/>
                    <a:pt x="3113" y="17533"/>
                  </a:cubicBezTo>
                  <a:cubicBezTo>
                    <a:pt x="4185" y="17621"/>
                    <a:pt x="5137" y="18280"/>
                    <a:pt x="6231" y="18280"/>
                  </a:cubicBezTo>
                  <a:cubicBezTo>
                    <a:pt x="6441" y="18280"/>
                    <a:pt x="6657" y="18256"/>
                    <a:pt x="6880" y="18198"/>
                  </a:cubicBezTo>
                  <a:cubicBezTo>
                    <a:pt x="7098" y="18142"/>
                    <a:pt x="7328" y="18120"/>
                    <a:pt x="7563" y="18120"/>
                  </a:cubicBezTo>
                  <a:cubicBezTo>
                    <a:pt x="8056" y="18120"/>
                    <a:pt x="8571" y="18219"/>
                    <a:pt x="9053" y="18314"/>
                  </a:cubicBezTo>
                  <a:cubicBezTo>
                    <a:pt x="10462" y="18585"/>
                    <a:pt x="11892" y="18721"/>
                    <a:pt x="13325" y="18721"/>
                  </a:cubicBezTo>
                  <a:cubicBezTo>
                    <a:pt x="13722" y="18721"/>
                    <a:pt x="14119" y="18711"/>
                    <a:pt x="14516" y="18690"/>
                  </a:cubicBezTo>
                  <a:cubicBezTo>
                    <a:pt x="15240" y="18652"/>
                    <a:pt x="15964" y="18640"/>
                    <a:pt x="16687" y="18640"/>
                  </a:cubicBezTo>
                  <a:cubicBezTo>
                    <a:pt x="18012" y="18640"/>
                    <a:pt x="19337" y="18681"/>
                    <a:pt x="20661" y="18681"/>
                  </a:cubicBezTo>
                  <a:cubicBezTo>
                    <a:pt x="21237" y="18681"/>
                    <a:pt x="21813" y="18673"/>
                    <a:pt x="22389" y="18651"/>
                  </a:cubicBezTo>
                  <a:cubicBezTo>
                    <a:pt x="23101" y="18624"/>
                    <a:pt x="23815" y="18612"/>
                    <a:pt x="24530" y="18612"/>
                  </a:cubicBezTo>
                  <a:cubicBezTo>
                    <a:pt x="26934" y="18612"/>
                    <a:pt x="29353" y="18743"/>
                    <a:pt x="31759" y="18842"/>
                  </a:cubicBezTo>
                  <a:cubicBezTo>
                    <a:pt x="32388" y="18869"/>
                    <a:pt x="33017" y="18878"/>
                    <a:pt x="33646" y="18878"/>
                  </a:cubicBezTo>
                  <a:cubicBezTo>
                    <a:pt x="34650" y="18878"/>
                    <a:pt x="35653" y="18855"/>
                    <a:pt x="36654" y="18846"/>
                  </a:cubicBezTo>
                  <a:cubicBezTo>
                    <a:pt x="38471" y="18828"/>
                    <a:pt x="40293" y="18740"/>
                    <a:pt x="42111" y="18615"/>
                  </a:cubicBezTo>
                  <a:cubicBezTo>
                    <a:pt x="44681" y="18440"/>
                    <a:pt x="47237" y="18303"/>
                    <a:pt x="49720" y="17519"/>
                  </a:cubicBezTo>
                  <a:cubicBezTo>
                    <a:pt x="50569" y="17250"/>
                    <a:pt x="51392" y="17248"/>
                    <a:pt x="52173" y="16459"/>
                  </a:cubicBezTo>
                  <a:cubicBezTo>
                    <a:pt x="53780" y="14837"/>
                    <a:pt x="54514" y="12937"/>
                    <a:pt x="54746" y="10738"/>
                  </a:cubicBezTo>
                  <a:cubicBezTo>
                    <a:pt x="54821" y="10049"/>
                    <a:pt x="54892" y="9361"/>
                    <a:pt x="54839" y="8652"/>
                  </a:cubicBezTo>
                  <a:cubicBezTo>
                    <a:pt x="54698" y="6777"/>
                    <a:pt x="55174" y="4910"/>
                    <a:pt x="54018" y="3064"/>
                  </a:cubicBezTo>
                  <a:cubicBezTo>
                    <a:pt x="53358" y="2009"/>
                    <a:pt x="52542" y="1426"/>
                    <a:pt x="51627" y="1191"/>
                  </a:cubicBezTo>
                  <a:cubicBezTo>
                    <a:pt x="50043" y="785"/>
                    <a:pt x="48369" y="601"/>
                    <a:pt x="46732" y="601"/>
                  </a:cubicBezTo>
                  <a:cubicBezTo>
                    <a:pt x="46712" y="601"/>
                    <a:pt x="46691" y="601"/>
                    <a:pt x="46671" y="601"/>
                  </a:cubicBezTo>
                  <a:cubicBezTo>
                    <a:pt x="46645" y="601"/>
                    <a:pt x="46619" y="602"/>
                    <a:pt x="46594" y="602"/>
                  </a:cubicBezTo>
                  <a:cubicBezTo>
                    <a:pt x="44033" y="602"/>
                    <a:pt x="41512" y="105"/>
                    <a:pt x="38953" y="105"/>
                  </a:cubicBezTo>
                  <a:cubicBezTo>
                    <a:pt x="38766" y="105"/>
                    <a:pt x="38580" y="107"/>
                    <a:pt x="38393" y="113"/>
                  </a:cubicBezTo>
                  <a:cubicBezTo>
                    <a:pt x="37733" y="133"/>
                    <a:pt x="37072" y="141"/>
                    <a:pt x="36411" y="141"/>
                  </a:cubicBezTo>
                  <a:cubicBezTo>
                    <a:pt x="34487" y="141"/>
                    <a:pt x="32560" y="75"/>
                    <a:pt x="30635" y="60"/>
                  </a:cubicBezTo>
                  <a:cubicBezTo>
                    <a:pt x="28738" y="48"/>
                    <a:pt x="26840" y="51"/>
                    <a:pt x="24942" y="41"/>
                  </a:cubicBezTo>
                  <a:cubicBezTo>
                    <a:pt x="23380" y="34"/>
                    <a:pt x="21818" y="10"/>
                    <a:pt x="20256" y="4"/>
                  </a:cubicBezTo>
                  <a:cubicBezTo>
                    <a:pt x="19590" y="2"/>
                    <a:pt x="18925" y="1"/>
                    <a:pt x="18263" y="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01"/>
            <p:cNvSpPr/>
            <p:nvPr/>
          </p:nvSpPr>
          <p:spPr>
            <a:xfrm>
              <a:off x="5102934" y="3455089"/>
              <a:ext cx="1089135" cy="357219"/>
            </a:xfrm>
            <a:custGeom>
              <a:rect b="b" l="l" r="r" t="t"/>
              <a:pathLst>
                <a:path extrusionOk="0" h="18878" w="55174">
                  <a:moveTo>
                    <a:pt x="7927" y="2515"/>
                  </a:moveTo>
                  <a:cubicBezTo>
                    <a:pt x="7927" y="2515"/>
                    <a:pt x="7927" y="2515"/>
                    <a:pt x="7926" y="2515"/>
                  </a:cubicBezTo>
                  <a:lnTo>
                    <a:pt x="7928" y="2515"/>
                  </a:lnTo>
                  <a:cubicBezTo>
                    <a:pt x="7928" y="2515"/>
                    <a:pt x="7927" y="2515"/>
                    <a:pt x="7927" y="2515"/>
                  </a:cubicBezTo>
                  <a:close/>
                  <a:moveTo>
                    <a:pt x="18679" y="1367"/>
                  </a:moveTo>
                  <a:cubicBezTo>
                    <a:pt x="19172" y="1367"/>
                    <a:pt x="19666" y="1384"/>
                    <a:pt x="20160" y="1424"/>
                  </a:cubicBezTo>
                  <a:cubicBezTo>
                    <a:pt x="21359" y="1522"/>
                    <a:pt x="22563" y="1491"/>
                    <a:pt x="23767" y="1625"/>
                  </a:cubicBezTo>
                  <a:cubicBezTo>
                    <a:pt x="23888" y="1639"/>
                    <a:pt x="24009" y="1644"/>
                    <a:pt x="24132" y="1644"/>
                  </a:cubicBezTo>
                  <a:cubicBezTo>
                    <a:pt x="24725" y="1644"/>
                    <a:pt x="25340" y="1512"/>
                    <a:pt x="25955" y="1512"/>
                  </a:cubicBezTo>
                  <a:cubicBezTo>
                    <a:pt x="26146" y="1512"/>
                    <a:pt x="26336" y="1525"/>
                    <a:pt x="26525" y="1558"/>
                  </a:cubicBezTo>
                  <a:cubicBezTo>
                    <a:pt x="26855" y="1615"/>
                    <a:pt x="27185" y="1634"/>
                    <a:pt x="27515" y="1634"/>
                  </a:cubicBezTo>
                  <a:cubicBezTo>
                    <a:pt x="28190" y="1634"/>
                    <a:pt x="28865" y="1554"/>
                    <a:pt x="29542" y="1554"/>
                  </a:cubicBezTo>
                  <a:cubicBezTo>
                    <a:pt x="29697" y="1554"/>
                    <a:pt x="29853" y="1559"/>
                    <a:pt x="30008" y="1569"/>
                  </a:cubicBezTo>
                  <a:cubicBezTo>
                    <a:pt x="30145" y="1578"/>
                    <a:pt x="30282" y="1582"/>
                    <a:pt x="30419" y="1582"/>
                  </a:cubicBezTo>
                  <a:cubicBezTo>
                    <a:pt x="30986" y="1582"/>
                    <a:pt x="31556" y="1519"/>
                    <a:pt x="32126" y="1519"/>
                  </a:cubicBezTo>
                  <a:cubicBezTo>
                    <a:pt x="32421" y="1519"/>
                    <a:pt x="32717" y="1536"/>
                    <a:pt x="33012" y="1588"/>
                  </a:cubicBezTo>
                  <a:cubicBezTo>
                    <a:pt x="33652" y="1699"/>
                    <a:pt x="34293" y="1731"/>
                    <a:pt x="34936" y="1731"/>
                  </a:cubicBezTo>
                  <a:cubicBezTo>
                    <a:pt x="35783" y="1731"/>
                    <a:pt x="36632" y="1676"/>
                    <a:pt x="37478" y="1676"/>
                  </a:cubicBezTo>
                  <a:cubicBezTo>
                    <a:pt x="37575" y="1676"/>
                    <a:pt x="37672" y="1676"/>
                    <a:pt x="37769" y="1678"/>
                  </a:cubicBezTo>
                  <a:cubicBezTo>
                    <a:pt x="38915" y="1698"/>
                    <a:pt x="40055" y="1832"/>
                    <a:pt x="41208" y="1832"/>
                  </a:cubicBezTo>
                  <a:cubicBezTo>
                    <a:pt x="41416" y="1832"/>
                    <a:pt x="41624" y="1828"/>
                    <a:pt x="41833" y="1818"/>
                  </a:cubicBezTo>
                  <a:cubicBezTo>
                    <a:pt x="41957" y="1812"/>
                    <a:pt x="42082" y="1809"/>
                    <a:pt x="42209" y="1809"/>
                  </a:cubicBezTo>
                  <a:cubicBezTo>
                    <a:pt x="43164" y="1809"/>
                    <a:pt x="44163" y="1978"/>
                    <a:pt x="45140" y="2204"/>
                  </a:cubicBezTo>
                  <a:cubicBezTo>
                    <a:pt x="45682" y="2328"/>
                    <a:pt x="46267" y="2537"/>
                    <a:pt x="46901" y="2537"/>
                  </a:cubicBezTo>
                  <a:cubicBezTo>
                    <a:pt x="47113" y="2537"/>
                    <a:pt x="47331" y="2513"/>
                    <a:pt x="47554" y="2456"/>
                  </a:cubicBezTo>
                  <a:cubicBezTo>
                    <a:pt x="47795" y="2393"/>
                    <a:pt x="48049" y="2367"/>
                    <a:pt x="48309" y="2367"/>
                  </a:cubicBezTo>
                  <a:cubicBezTo>
                    <a:pt x="48905" y="2367"/>
                    <a:pt x="49534" y="2503"/>
                    <a:pt x="50112" y="2644"/>
                  </a:cubicBezTo>
                  <a:cubicBezTo>
                    <a:pt x="50820" y="2817"/>
                    <a:pt x="51532" y="2901"/>
                    <a:pt x="52232" y="3048"/>
                  </a:cubicBezTo>
                  <a:cubicBezTo>
                    <a:pt x="52898" y="3188"/>
                    <a:pt x="53725" y="5119"/>
                    <a:pt x="53652" y="5887"/>
                  </a:cubicBezTo>
                  <a:cubicBezTo>
                    <a:pt x="53486" y="7653"/>
                    <a:pt x="53354" y="9425"/>
                    <a:pt x="53150" y="11187"/>
                  </a:cubicBezTo>
                  <a:cubicBezTo>
                    <a:pt x="52952" y="12894"/>
                    <a:pt x="52174" y="14344"/>
                    <a:pt x="51042" y="15571"/>
                  </a:cubicBezTo>
                  <a:cubicBezTo>
                    <a:pt x="50751" y="15888"/>
                    <a:pt x="50197" y="15821"/>
                    <a:pt x="49774" y="15975"/>
                  </a:cubicBezTo>
                  <a:cubicBezTo>
                    <a:pt x="47606" y="16767"/>
                    <a:pt x="45275" y="16647"/>
                    <a:pt x="43026" y="16982"/>
                  </a:cubicBezTo>
                  <a:cubicBezTo>
                    <a:pt x="41626" y="17189"/>
                    <a:pt x="40234" y="17116"/>
                    <a:pt x="38851" y="17222"/>
                  </a:cubicBezTo>
                  <a:cubicBezTo>
                    <a:pt x="38395" y="17255"/>
                    <a:pt x="37883" y="17422"/>
                    <a:pt x="37377" y="17422"/>
                  </a:cubicBezTo>
                  <a:cubicBezTo>
                    <a:pt x="37044" y="17422"/>
                    <a:pt x="36714" y="17350"/>
                    <a:pt x="36404" y="17120"/>
                  </a:cubicBezTo>
                  <a:cubicBezTo>
                    <a:pt x="36371" y="17096"/>
                    <a:pt x="36319" y="17082"/>
                    <a:pt x="36271" y="17082"/>
                  </a:cubicBezTo>
                  <a:cubicBezTo>
                    <a:pt x="36248" y="17082"/>
                    <a:pt x="36227" y="17085"/>
                    <a:pt x="36209" y="17092"/>
                  </a:cubicBezTo>
                  <a:cubicBezTo>
                    <a:pt x="35582" y="17352"/>
                    <a:pt x="34940" y="17416"/>
                    <a:pt x="34294" y="17416"/>
                  </a:cubicBezTo>
                  <a:cubicBezTo>
                    <a:pt x="33676" y="17416"/>
                    <a:pt x="33054" y="17358"/>
                    <a:pt x="32439" y="17358"/>
                  </a:cubicBezTo>
                  <a:cubicBezTo>
                    <a:pt x="32291" y="17358"/>
                    <a:pt x="32143" y="17361"/>
                    <a:pt x="31995" y="17369"/>
                  </a:cubicBezTo>
                  <a:cubicBezTo>
                    <a:pt x="31820" y="17379"/>
                    <a:pt x="31644" y="17384"/>
                    <a:pt x="31468" y="17384"/>
                  </a:cubicBezTo>
                  <a:cubicBezTo>
                    <a:pt x="30490" y="17384"/>
                    <a:pt x="29488" y="17251"/>
                    <a:pt x="28498" y="17217"/>
                  </a:cubicBezTo>
                  <a:cubicBezTo>
                    <a:pt x="27243" y="17173"/>
                    <a:pt x="25987" y="17138"/>
                    <a:pt x="24733" y="17078"/>
                  </a:cubicBezTo>
                  <a:cubicBezTo>
                    <a:pt x="24460" y="17066"/>
                    <a:pt x="24187" y="17060"/>
                    <a:pt x="23913" y="17060"/>
                  </a:cubicBezTo>
                  <a:cubicBezTo>
                    <a:pt x="23079" y="17060"/>
                    <a:pt x="22244" y="17109"/>
                    <a:pt x="21425" y="17147"/>
                  </a:cubicBezTo>
                  <a:cubicBezTo>
                    <a:pt x="21323" y="17151"/>
                    <a:pt x="21222" y="17153"/>
                    <a:pt x="21121" y="17153"/>
                  </a:cubicBezTo>
                  <a:cubicBezTo>
                    <a:pt x="20449" y="17153"/>
                    <a:pt x="19781" y="17068"/>
                    <a:pt x="19108" y="17068"/>
                  </a:cubicBezTo>
                  <a:cubicBezTo>
                    <a:pt x="18789" y="17068"/>
                    <a:pt x="18469" y="17087"/>
                    <a:pt x="18147" y="17144"/>
                  </a:cubicBezTo>
                  <a:cubicBezTo>
                    <a:pt x="17726" y="17218"/>
                    <a:pt x="17296" y="17240"/>
                    <a:pt x="16863" y="17240"/>
                  </a:cubicBezTo>
                  <a:cubicBezTo>
                    <a:pt x="16333" y="17240"/>
                    <a:pt x="15797" y="17207"/>
                    <a:pt x="15269" y="17192"/>
                  </a:cubicBezTo>
                  <a:cubicBezTo>
                    <a:pt x="14023" y="17158"/>
                    <a:pt x="12778" y="17078"/>
                    <a:pt x="11534" y="17013"/>
                  </a:cubicBezTo>
                  <a:cubicBezTo>
                    <a:pt x="10132" y="16940"/>
                    <a:pt x="8723" y="16941"/>
                    <a:pt x="7337" y="16750"/>
                  </a:cubicBezTo>
                  <a:cubicBezTo>
                    <a:pt x="6873" y="16685"/>
                    <a:pt x="6381" y="16634"/>
                    <a:pt x="5929" y="16634"/>
                  </a:cubicBezTo>
                  <a:cubicBezTo>
                    <a:pt x="5762" y="16634"/>
                    <a:pt x="5601" y="16641"/>
                    <a:pt x="5448" y="16657"/>
                  </a:cubicBezTo>
                  <a:cubicBezTo>
                    <a:pt x="5361" y="16666"/>
                    <a:pt x="5277" y="16670"/>
                    <a:pt x="5195" y="16670"/>
                  </a:cubicBezTo>
                  <a:cubicBezTo>
                    <a:pt x="4049" y="16670"/>
                    <a:pt x="3344" y="15825"/>
                    <a:pt x="2443" y="15373"/>
                  </a:cubicBezTo>
                  <a:cubicBezTo>
                    <a:pt x="2140" y="15223"/>
                    <a:pt x="2202" y="14661"/>
                    <a:pt x="2152" y="14344"/>
                  </a:cubicBezTo>
                  <a:cubicBezTo>
                    <a:pt x="1763" y="11855"/>
                    <a:pt x="1449" y="9345"/>
                    <a:pt x="1608" y="6819"/>
                  </a:cubicBezTo>
                  <a:cubicBezTo>
                    <a:pt x="1743" y="4634"/>
                    <a:pt x="2138" y="4469"/>
                    <a:pt x="3748" y="3694"/>
                  </a:cubicBezTo>
                  <a:cubicBezTo>
                    <a:pt x="4916" y="3131"/>
                    <a:pt x="6259" y="3212"/>
                    <a:pt x="7331" y="2437"/>
                  </a:cubicBezTo>
                  <a:cubicBezTo>
                    <a:pt x="7378" y="2403"/>
                    <a:pt x="7423" y="2390"/>
                    <a:pt x="7470" y="2390"/>
                  </a:cubicBezTo>
                  <a:cubicBezTo>
                    <a:pt x="7591" y="2390"/>
                    <a:pt x="7724" y="2476"/>
                    <a:pt x="7927" y="2515"/>
                  </a:cubicBezTo>
                  <a:lnTo>
                    <a:pt x="7927" y="2515"/>
                  </a:lnTo>
                  <a:cubicBezTo>
                    <a:pt x="8470" y="2253"/>
                    <a:pt x="9213" y="2067"/>
                    <a:pt x="9852" y="1997"/>
                  </a:cubicBezTo>
                  <a:cubicBezTo>
                    <a:pt x="10776" y="1893"/>
                    <a:pt x="11742" y="1824"/>
                    <a:pt x="12691" y="1767"/>
                  </a:cubicBezTo>
                  <a:cubicBezTo>
                    <a:pt x="14687" y="1644"/>
                    <a:pt x="16681" y="1367"/>
                    <a:pt x="18679" y="1367"/>
                  </a:cubicBezTo>
                  <a:close/>
                  <a:moveTo>
                    <a:pt x="18263" y="1"/>
                  </a:moveTo>
                  <a:cubicBezTo>
                    <a:pt x="17272" y="1"/>
                    <a:pt x="16290" y="2"/>
                    <a:pt x="15334" y="2"/>
                  </a:cubicBezTo>
                  <a:cubicBezTo>
                    <a:pt x="13916" y="405"/>
                    <a:pt x="12540" y="284"/>
                    <a:pt x="11190" y="592"/>
                  </a:cubicBezTo>
                  <a:cubicBezTo>
                    <a:pt x="9924" y="881"/>
                    <a:pt x="8532" y="744"/>
                    <a:pt x="7343" y="1202"/>
                  </a:cubicBezTo>
                  <a:cubicBezTo>
                    <a:pt x="5660" y="1849"/>
                    <a:pt x="3851" y="2085"/>
                    <a:pt x="2261" y="3086"/>
                  </a:cubicBezTo>
                  <a:cubicBezTo>
                    <a:pt x="1069" y="3835"/>
                    <a:pt x="161" y="4783"/>
                    <a:pt x="200" y="6130"/>
                  </a:cubicBezTo>
                  <a:cubicBezTo>
                    <a:pt x="239" y="7496"/>
                    <a:pt x="1" y="8876"/>
                    <a:pt x="211" y="10204"/>
                  </a:cubicBezTo>
                  <a:cubicBezTo>
                    <a:pt x="523" y="12183"/>
                    <a:pt x="655" y="14230"/>
                    <a:pt x="1632" y="16044"/>
                  </a:cubicBezTo>
                  <a:cubicBezTo>
                    <a:pt x="1984" y="16697"/>
                    <a:pt x="2418" y="17474"/>
                    <a:pt x="3113" y="17533"/>
                  </a:cubicBezTo>
                  <a:cubicBezTo>
                    <a:pt x="4185" y="17621"/>
                    <a:pt x="5137" y="18280"/>
                    <a:pt x="6231" y="18280"/>
                  </a:cubicBezTo>
                  <a:cubicBezTo>
                    <a:pt x="6441" y="18280"/>
                    <a:pt x="6657" y="18256"/>
                    <a:pt x="6880" y="18198"/>
                  </a:cubicBezTo>
                  <a:cubicBezTo>
                    <a:pt x="7098" y="18142"/>
                    <a:pt x="7328" y="18120"/>
                    <a:pt x="7563" y="18120"/>
                  </a:cubicBezTo>
                  <a:cubicBezTo>
                    <a:pt x="8056" y="18120"/>
                    <a:pt x="8571" y="18219"/>
                    <a:pt x="9053" y="18314"/>
                  </a:cubicBezTo>
                  <a:cubicBezTo>
                    <a:pt x="10462" y="18585"/>
                    <a:pt x="11892" y="18721"/>
                    <a:pt x="13325" y="18721"/>
                  </a:cubicBezTo>
                  <a:cubicBezTo>
                    <a:pt x="13722" y="18721"/>
                    <a:pt x="14119" y="18711"/>
                    <a:pt x="14516" y="18690"/>
                  </a:cubicBezTo>
                  <a:cubicBezTo>
                    <a:pt x="15240" y="18652"/>
                    <a:pt x="15964" y="18640"/>
                    <a:pt x="16687" y="18640"/>
                  </a:cubicBezTo>
                  <a:cubicBezTo>
                    <a:pt x="18012" y="18640"/>
                    <a:pt x="19337" y="18681"/>
                    <a:pt x="20661" y="18681"/>
                  </a:cubicBezTo>
                  <a:cubicBezTo>
                    <a:pt x="21237" y="18681"/>
                    <a:pt x="21813" y="18673"/>
                    <a:pt x="22389" y="18651"/>
                  </a:cubicBezTo>
                  <a:cubicBezTo>
                    <a:pt x="23101" y="18624"/>
                    <a:pt x="23815" y="18612"/>
                    <a:pt x="24530" y="18612"/>
                  </a:cubicBezTo>
                  <a:cubicBezTo>
                    <a:pt x="26934" y="18612"/>
                    <a:pt x="29353" y="18743"/>
                    <a:pt x="31759" y="18842"/>
                  </a:cubicBezTo>
                  <a:cubicBezTo>
                    <a:pt x="32388" y="18869"/>
                    <a:pt x="33017" y="18878"/>
                    <a:pt x="33646" y="18878"/>
                  </a:cubicBezTo>
                  <a:cubicBezTo>
                    <a:pt x="34650" y="18878"/>
                    <a:pt x="35653" y="18855"/>
                    <a:pt x="36654" y="18846"/>
                  </a:cubicBezTo>
                  <a:cubicBezTo>
                    <a:pt x="38471" y="18828"/>
                    <a:pt x="40293" y="18740"/>
                    <a:pt x="42111" y="18615"/>
                  </a:cubicBezTo>
                  <a:cubicBezTo>
                    <a:pt x="44681" y="18440"/>
                    <a:pt x="47237" y="18303"/>
                    <a:pt x="49720" y="17519"/>
                  </a:cubicBezTo>
                  <a:cubicBezTo>
                    <a:pt x="50569" y="17250"/>
                    <a:pt x="51392" y="17248"/>
                    <a:pt x="52173" y="16459"/>
                  </a:cubicBezTo>
                  <a:cubicBezTo>
                    <a:pt x="53780" y="14837"/>
                    <a:pt x="54514" y="12937"/>
                    <a:pt x="54746" y="10738"/>
                  </a:cubicBezTo>
                  <a:cubicBezTo>
                    <a:pt x="54821" y="10049"/>
                    <a:pt x="54892" y="9361"/>
                    <a:pt x="54839" y="8652"/>
                  </a:cubicBezTo>
                  <a:cubicBezTo>
                    <a:pt x="54698" y="6777"/>
                    <a:pt x="55174" y="4910"/>
                    <a:pt x="54018" y="3064"/>
                  </a:cubicBezTo>
                  <a:cubicBezTo>
                    <a:pt x="53358" y="2009"/>
                    <a:pt x="52542" y="1426"/>
                    <a:pt x="51627" y="1191"/>
                  </a:cubicBezTo>
                  <a:cubicBezTo>
                    <a:pt x="50043" y="785"/>
                    <a:pt x="48369" y="601"/>
                    <a:pt x="46732" y="601"/>
                  </a:cubicBezTo>
                  <a:cubicBezTo>
                    <a:pt x="46712" y="601"/>
                    <a:pt x="46691" y="601"/>
                    <a:pt x="46671" y="601"/>
                  </a:cubicBezTo>
                  <a:cubicBezTo>
                    <a:pt x="46645" y="601"/>
                    <a:pt x="46619" y="602"/>
                    <a:pt x="46594" y="602"/>
                  </a:cubicBezTo>
                  <a:cubicBezTo>
                    <a:pt x="44033" y="602"/>
                    <a:pt x="41512" y="105"/>
                    <a:pt x="38953" y="105"/>
                  </a:cubicBezTo>
                  <a:cubicBezTo>
                    <a:pt x="38766" y="105"/>
                    <a:pt x="38580" y="107"/>
                    <a:pt x="38393" y="113"/>
                  </a:cubicBezTo>
                  <a:cubicBezTo>
                    <a:pt x="37733" y="133"/>
                    <a:pt x="37072" y="141"/>
                    <a:pt x="36411" y="141"/>
                  </a:cubicBezTo>
                  <a:cubicBezTo>
                    <a:pt x="34487" y="141"/>
                    <a:pt x="32560" y="75"/>
                    <a:pt x="30635" y="60"/>
                  </a:cubicBezTo>
                  <a:cubicBezTo>
                    <a:pt x="28738" y="48"/>
                    <a:pt x="26840" y="51"/>
                    <a:pt x="24942" y="41"/>
                  </a:cubicBezTo>
                  <a:cubicBezTo>
                    <a:pt x="23380" y="34"/>
                    <a:pt x="21818" y="10"/>
                    <a:pt x="20256" y="4"/>
                  </a:cubicBezTo>
                  <a:cubicBezTo>
                    <a:pt x="19590" y="2"/>
                    <a:pt x="18925" y="1"/>
                    <a:pt x="182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8" name="Google Shape;1838;p301"/>
          <p:cNvGrpSpPr/>
          <p:nvPr/>
        </p:nvGrpSpPr>
        <p:grpSpPr>
          <a:xfrm>
            <a:off x="2966187" y="2332901"/>
            <a:ext cx="751914" cy="776982"/>
            <a:chOff x="5209525" y="2438138"/>
            <a:chExt cx="897379" cy="927296"/>
          </a:xfrm>
        </p:grpSpPr>
        <p:grpSp>
          <p:nvGrpSpPr>
            <p:cNvPr id="1839" name="Google Shape;1839;p301"/>
            <p:cNvGrpSpPr/>
            <p:nvPr/>
          </p:nvGrpSpPr>
          <p:grpSpPr>
            <a:xfrm>
              <a:off x="5209525" y="2438138"/>
              <a:ext cx="897379" cy="927296"/>
              <a:chOff x="5083291" y="2437467"/>
              <a:chExt cx="897379" cy="927296"/>
            </a:xfrm>
          </p:grpSpPr>
          <p:sp>
            <p:nvSpPr>
              <p:cNvPr id="1840" name="Google Shape;1840;p301"/>
              <p:cNvSpPr/>
              <p:nvPr/>
            </p:nvSpPr>
            <p:spPr>
              <a:xfrm>
                <a:off x="5083291" y="2437467"/>
                <a:ext cx="897379" cy="927296"/>
              </a:xfrm>
              <a:custGeom>
                <a:rect b="b" l="l" r="r" t="t"/>
                <a:pathLst>
                  <a:path extrusionOk="0" h="73522" w="71150">
                    <a:moveTo>
                      <a:pt x="19571" y="0"/>
                    </a:moveTo>
                    <a:cubicBezTo>
                      <a:pt x="19255" y="0"/>
                      <a:pt x="18863" y="173"/>
                      <a:pt x="18327" y="507"/>
                    </a:cubicBezTo>
                    <a:cubicBezTo>
                      <a:pt x="17149" y="1239"/>
                      <a:pt x="15989" y="1995"/>
                      <a:pt x="14892" y="2834"/>
                    </a:cubicBezTo>
                    <a:cubicBezTo>
                      <a:pt x="13889" y="3599"/>
                      <a:pt x="12856" y="4393"/>
                      <a:pt x="12075" y="5365"/>
                    </a:cubicBezTo>
                    <a:cubicBezTo>
                      <a:pt x="11398" y="6210"/>
                      <a:pt x="10670" y="7029"/>
                      <a:pt x="10009" y="7893"/>
                    </a:cubicBezTo>
                    <a:cubicBezTo>
                      <a:pt x="9423" y="8657"/>
                      <a:pt x="8792" y="9411"/>
                      <a:pt x="8253" y="10211"/>
                    </a:cubicBezTo>
                    <a:cubicBezTo>
                      <a:pt x="7332" y="11570"/>
                      <a:pt x="6495" y="12989"/>
                      <a:pt x="5664" y="14409"/>
                    </a:cubicBezTo>
                    <a:cubicBezTo>
                      <a:pt x="5148" y="15291"/>
                      <a:pt x="4555" y="16175"/>
                      <a:pt x="4278" y="17139"/>
                    </a:cubicBezTo>
                    <a:cubicBezTo>
                      <a:pt x="4017" y="18048"/>
                      <a:pt x="3676" y="18939"/>
                      <a:pt x="3323" y="19788"/>
                    </a:cubicBezTo>
                    <a:cubicBezTo>
                      <a:pt x="2811" y="21024"/>
                      <a:pt x="2386" y="22274"/>
                      <a:pt x="1994" y="23545"/>
                    </a:cubicBezTo>
                    <a:cubicBezTo>
                      <a:pt x="1587" y="24866"/>
                      <a:pt x="1420" y="26254"/>
                      <a:pt x="1027" y="27565"/>
                    </a:cubicBezTo>
                    <a:cubicBezTo>
                      <a:pt x="708" y="28632"/>
                      <a:pt x="750" y="29726"/>
                      <a:pt x="517" y="30794"/>
                    </a:cubicBezTo>
                    <a:cubicBezTo>
                      <a:pt x="331" y="31641"/>
                      <a:pt x="345" y="32630"/>
                      <a:pt x="400" y="33565"/>
                    </a:cubicBezTo>
                    <a:cubicBezTo>
                      <a:pt x="462" y="34652"/>
                      <a:pt x="0" y="35730"/>
                      <a:pt x="247" y="36835"/>
                    </a:cubicBezTo>
                    <a:cubicBezTo>
                      <a:pt x="498" y="37958"/>
                      <a:pt x="2" y="39086"/>
                      <a:pt x="277" y="40206"/>
                    </a:cubicBezTo>
                    <a:cubicBezTo>
                      <a:pt x="439" y="40864"/>
                      <a:pt x="302" y="41542"/>
                      <a:pt x="352" y="42178"/>
                    </a:cubicBezTo>
                    <a:cubicBezTo>
                      <a:pt x="456" y="43494"/>
                      <a:pt x="784" y="44817"/>
                      <a:pt x="1207" y="46074"/>
                    </a:cubicBezTo>
                    <a:cubicBezTo>
                      <a:pt x="1397" y="46640"/>
                      <a:pt x="1343" y="47172"/>
                      <a:pt x="1424" y="47713"/>
                    </a:cubicBezTo>
                    <a:cubicBezTo>
                      <a:pt x="1609" y="48976"/>
                      <a:pt x="2167" y="50148"/>
                      <a:pt x="2626" y="51280"/>
                    </a:cubicBezTo>
                    <a:cubicBezTo>
                      <a:pt x="3174" y="52635"/>
                      <a:pt x="3640" y="54046"/>
                      <a:pt x="4238" y="55393"/>
                    </a:cubicBezTo>
                    <a:cubicBezTo>
                      <a:pt x="4883" y="56851"/>
                      <a:pt x="5677" y="58190"/>
                      <a:pt x="6571" y="59458"/>
                    </a:cubicBezTo>
                    <a:cubicBezTo>
                      <a:pt x="7265" y="60443"/>
                      <a:pt x="7980" y="61429"/>
                      <a:pt x="8733" y="62378"/>
                    </a:cubicBezTo>
                    <a:cubicBezTo>
                      <a:pt x="9132" y="62882"/>
                      <a:pt x="9514" y="63671"/>
                      <a:pt x="10012" y="63764"/>
                    </a:cubicBezTo>
                    <a:cubicBezTo>
                      <a:pt x="10984" y="63949"/>
                      <a:pt x="10728" y="65214"/>
                      <a:pt x="11641" y="65284"/>
                    </a:cubicBezTo>
                    <a:cubicBezTo>
                      <a:pt x="11618" y="65501"/>
                      <a:pt x="11674" y="65559"/>
                      <a:pt x="11760" y="65559"/>
                    </a:cubicBezTo>
                    <a:cubicBezTo>
                      <a:pt x="11861" y="65559"/>
                      <a:pt x="12004" y="65476"/>
                      <a:pt x="12106" y="65476"/>
                    </a:cubicBezTo>
                    <a:cubicBezTo>
                      <a:pt x="12161" y="65476"/>
                      <a:pt x="12204" y="65500"/>
                      <a:pt x="12223" y="65575"/>
                    </a:cubicBezTo>
                    <a:cubicBezTo>
                      <a:pt x="12448" y="66494"/>
                      <a:pt x="13361" y="66864"/>
                      <a:pt x="13984" y="67250"/>
                    </a:cubicBezTo>
                    <a:cubicBezTo>
                      <a:pt x="14450" y="67539"/>
                      <a:pt x="14747" y="68315"/>
                      <a:pt x="15419" y="68315"/>
                    </a:cubicBezTo>
                    <a:cubicBezTo>
                      <a:pt x="15527" y="68315"/>
                      <a:pt x="15644" y="68295"/>
                      <a:pt x="15773" y="68250"/>
                    </a:cubicBezTo>
                    <a:cubicBezTo>
                      <a:pt x="15777" y="68249"/>
                      <a:pt x="15781" y="68248"/>
                      <a:pt x="15786" y="68248"/>
                    </a:cubicBezTo>
                    <a:cubicBezTo>
                      <a:pt x="15852" y="68248"/>
                      <a:pt x="15883" y="68423"/>
                      <a:pt x="15841" y="68520"/>
                    </a:cubicBezTo>
                    <a:cubicBezTo>
                      <a:pt x="15743" y="68739"/>
                      <a:pt x="15878" y="68814"/>
                      <a:pt x="16046" y="68852"/>
                    </a:cubicBezTo>
                    <a:cubicBezTo>
                      <a:pt x="16756" y="69017"/>
                      <a:pt x="17257" y="69506"/>
                      <a:pt x="17773" y="69966"/>
                    </a:cubicBezTo>
                    <a:cubicBezTo>
                      <a:pt x="17877" y="70060"/>
                      <a:pt x="17969" y="70148"/>
                      <a:pt x="18100" y="70148"/>
                    </a:cubicBezTo>
                    <a:cubicBezTo>
                      <a:pt x="18128" y="70148"/>
                      <a:pt x="18157" y="70145"/>
                      <a:pt x="18188" y="70136"/>
                    </a:cubicBezTo>
                    <a:cubicBezTo>
                      <a:pt x="18256" y="70117"/>
                      <a:pt x="18319" y="70109"/>
                      <a:pt x="18380" y="70109"/>
                    </a:cubicBezTo>
                    <a:cubicBezTo>
                      <a:pt x="18660" y="70109"/>
                      <a:pt x="18879" y="70284"/>
                      <a:pt x="19125" y="70431"/>
                    </a:cubicBezTo>
                    <a:cubicBezTo>
                      <a:pt x="19696" y="70775"/>
                      <a:pt x="20281" y="71103"/>
                      <a:pt x="20887" y="71376"/>
                    </a:cubicBezTo>
                    <a:cubicBezTo>
                      <a:pt x="21460" y="71632"/>
                      <a:pt x="22109" y="71583"/>
                      <a:pt x="22692" y="71992"/>
                    </a:cubicBezTo>
                    <a:cubicBezTo>
                      <a:pt x="23025" y="72227"/>
                      <a:pt x="23660" y="72203"/>
                      <a:pt x="24136" y="72410"/>
                    </a:cubicBezTo>
                    <a:cubicBezTo>
                      <a:pt x="24181" y="72430"/>
                      <a:pt x="24228" y="72438"/>
                      <a:pt x="24277" y="72438"/>
                    </a:cubicBezTo>
                    <a:cubicBezTo>
                      <a:pt x="24496" y="72438"/>
                      <a:pt x="24746" y="72278"/>
                      <a:pt x="24969" y="72278"/>
                    </a:cubicBezTo>
                    <a:cubicBezTo>
                      <a:pt x="25127" y="72278"/>
                      <a:pt x="25271" y="72358"/>
                      <a:pt x="25380" y="72634"/>
                    </a:cubicBezTo>
                    <a:cubicBezTo>
                      <a:pt x="25518" y="72473"/>
                      <a:pt x="25647" y="72413"/>
                      <a:pt x="25771" y="72413"/>
                    </a:cubicBezTo>
                    <a:cubicBezTo>
                      <a:pt x="26120" y="72413"/>
                      <a:pt x="26429" y="72889"/>
                      <a:pt x="26779" y="72889"/>
                    </a:cubicBezTo>
                    <a:cubicBezTo>
                      <a:pt x="26869" y="72889"/>
                      <a:pt x="26962" y="72858"/>
                      <a:pt x="27059" y="72779"/>
                    </a:cubicBezTo>
                    <a:cubicBezTo>
                      <a:pt x="28017" y="73303"/>
                      <a:pt x="29117" y="73239"/>
                      <a:pt x="30132" y="73339"/>
                    </a:cubicBezTo>
                    <a:cubicBezTo>
                      <a:pt x="31654" y="73488"/>
                      <a:pt x="33203" y="73381"/>
                      <a:pt x="34745" y="73493"/>
                    </a:cubicBezTo>
                    <a:cubicBezTo>
                      <a:pt x="35021" y="73513"/>
                      <a:pt x="35296" y="73521"/>
                      <a:pt x="35571" y="73521"/>
                    </a:cubicBezTo>
                    <a:cubicBezTo>
                      <a:pt x="37230" y="73521"/>
                      <a:pt x="38876" y="73197"/>
                      <a:pt x="40513" y="72964"/>
                    </a:cubicBezTo>
                    <a:cubicBezTo>
                      <a:pt x="40798" y="72923"/>
                      <a:pt x="41182" y="72965"/>
                      <a:pt x="41499" y="72802"/>
                    </a:cubicBezTo>
                    <a:cubicBezTo>
                      <a:pt x="42806" y="72135"/>
                      <a:pt x="44309" y="72146"/>
                      <a:pt x="45662" y="71598"/>
                    </a:cubicBezTo>
                    <a:cubicBezTo>
                      <a:pt x="46792" y="71142"/>
                      <a:pt x="48000" y="70898"/>
                      <a:pt x="49164" y="70525"/>
                    </a:cubicBezTo>
                    <a:cubicBezTo>
                      <a:pt x="50167" y="70201"/>
                      <a:pt x="51051" y="69626"/>
                      <a:pt x="52015" y="69288"/>
                    </a:cubicBezTo>
                    <a:cubicBezTo>
                      <a:pt x="53030" y="68932"/>
                      <a:pt x="53975" y="68428"/>
                      <a:pt x="54829" y="67877"/>
                    </a:cubicBezTo>
                    <a:cubicBezTo>
                      <a:pt x="56878" y="66556"/>
                      <a:pt x="58832" y="65060"/>
                      <a:pt x="60489" y="63244"/>
                    </a:cubicBezTo>
                    <a:cubicBezTo>
                      <a:pt x="61481" y="62160"/>
                      <a:pt x="62346" y="60961"/>
                      <a:pt x="63317" y="59856"/>
                    </a:cubicBezTo>
                    <a:cubicBezTo>
                      <a:pt x="64123" y="58937"/>
                      <a:pt x="64891" y="57980"/>
                      <a:pt x="65431" y="56902"/>
                    </a:cubicBezTo>
                    <a:cubicBezTo>
                      <a:pt x="65706" y="56350"/>
                      <a:pt x="66114" y="55888"/>
                      <a:pt x="66358" y="55305"/>
                    </a:cubicBezTo>
                    <a:cubicBezTo>
                      <a:pt x="66595" y="54742"/>
                      <a:pt x="66654" y="54001"/>
                      <a:pt x="67222" y="53649"/>
                    </a:cubicBezTo>
                    <a:cubicBezTo>
                      <a:pt x="67656" y="53379"/>
                      <a:pt x="67640" y="52940"/>
                      <a:pt x="67772" y="52593"/>
                    </a:cubicBezTo>
                    <a:cubicBezTo>
                      <a:pt x="68105" y="51711"/>
                      <a:pt x="68436" y="50821"/>
                      <a:pt x="68727" y="49922"/>
                    </a:cubicBezTo>
                    <a:cubicBezTo>
                      <a:pt x="68978" y="49157"/>
                      <a:pt x="69398" y="48426"/>
                      <a:pt x="69529" y="47603"/>
                    </a:cubicBezTo>
                    <a:cubicBezTo>
                      <a:pt x="69625" y="47002"/>
                      <a:pt x="70232" y="46517"/>
                      <a:pt x="69924" y="45828"/>
                    </a:cubicBezTo>
                    <a:cubicBezTo>
                      <a:pt x="69917" y="45815"/>
                      <a:pt x="69945" y="45772"/>
                      <a:pt x="69964" y="45767"/>
                    </a:cubicBezTo>
                    <a:cubicBezTo>
                      <a:pt x="70583" y="45585"/>
                      <a:pt x="70414" y="45024"/>
                      <a:pt x="70428" y="44635"/>
                    </a:cubicBezTo>
                    <a:cubicBezTo>
                      <a:pt x="70463" y="43603"/>
                      <a:pt x="70507" y="42538"/>
                      <a:pt x="70680" y="41562"/>
                    </a:cubicBezTo>
                    <a:cubicBezTo>
                      <a:pt x="70866" y="40511"/>
                      <a:pt x="70770" y="39451"/>
                      <a:pt x="70978" y="38398"/>
                    </a:cubicBezTo>
                    <a:cubicBezTo>
                      <a:pt x="71149" y="37541"/>
                      <a:pt x="70703" y="36564"/>
                      <a:pt x="70843" y="35472"/>
                    </a:cubicBezTo>
                    <a:cubicBezTo>
                      <a:pt x="70678" y="34643"/>
                      <a:pt x="70481" y="33685"/>
                      <a:pt x="70297" y="32725"/>
                    </a:cubicBezTo>
                    <a:cubicBezTo>
                      <a:pt x="70207" y="32243"/>
                      <a:pt x="70040" y="31784"/>
                      <a:pt x="69978" y="31289"/>
                    </a:cubicBezTo>
                    <a:cubicBezTo>
                      <a:pt x="69872" y="30440"/>
                      <a:pt x="69686" y="29595"/>
                      <a:pt x="69473" y="28766"/>
                    </a:cubicBezTo>
                    <a:cubicBezTo>
                      <a:pt x="69256" y="27932"/>
                      <a:pt x="68950" y="27122"/>
                      <a:pt x="68709" y="26294"/>
                    </a:cubicBezTo>
                    <a:cubicBezTo>
                      <a:pt x="68570" y="25818"/>
                      <a:pt x="68531" y="25309"/>
                      <a:pt x="68239" y="24888"/>
                    </a:cubicBezTo>
                    <a:cubicBezTo>
                      <a:pt x="67635" y="24015"/>
                      <a:pt x="67399" y="22970"/>
                      <a:pt x="66826" y="22064"/>
                    </a:cubicBezTo>
                    <a:cubicBezTo>
                      <a:pt x="66108" y="20927"/>
                      <a:pt x="65594" y="19672"/>
                      <a:pt x="64781" y="18564"/>
                    </a:cubicBezTo>
                    <a:cubicBezTo>
                      <a:pt x="63832" y="17276"/>
                      <a:pt x="62923" y="15937"/>
                      <a:pt x="61845" y="14779"/>
                    </a:cubicBezTo>
                    <a:cubicBezTo>
                      <a:pt x="60996" y="13869"/>
                      <a:pt x="59949" y="13112"/>
                      <a:pt x="59059" y="12208"/>
                    </a:cubicBezTo>
                    <a:cubicBezTo>
                      <a:pt x="59027" y="12171"/>
                      <a:pt x="58985" y="12143"/>
                      <a:pt x="58938" y="12126"/>
                    </a:cubicBezTo>
                    <a:cubicBezTo>
                      <a:pt x="58191" y="11906"/>
                      <a:pt x="57549" y="11424"/>
                      <a:pt x="57021" y="10939"/>
                    </a:cubicBezTo>
                    <a:cubicBezTo>
                      <a:pt x="56076" y="10067"/>
                      <a:pt x="54873" y="9694"/>
                      <a:pt x="53851" y="8986"/>
                    </a:cubicBezTo>
                    <a:cubicBezTo>
                      <a:pt x="52675" y="8173"/>
                      <a:pt x="51252" y="7857"/>
                      <a:pt x="49926" y="7344"/>
                    </a:cubicBezTo>
                    <a:cubicBezTo>
                      <a:pt x="47840" y="6535"/>
                      <a:pt x="45724" y="6073"/>
                      <a:pt x="43517" y="5965"/>
                    </a:cubicBezTo>
                    <a:cubicBezTo>
                      <a:pt x="41526" y="5869"/>
                      <a:pt x="39530" y="5874"/>
                      <a:pt x="37542" y="5752"/>
                    </a:cubicBezTo>
                    <a:cubicBezTo>
                      <a:pt x="37177" y="5730"/>
                      <a:pt x="36813" y="5720"/>
                      <a:pt x="36450" y="5720"/>
                    </a:cubicBezTo>
                    <a:cubicBezTo>
                      <a:pt x="34722" y="5720"/>
                      <a:pt x="33009" y="5947"/>
                      <a:pt x="31309" y="6169"/>
                    </a:cubicBezTo>
                    <a:cubicBezTo>
                      <a:pt x="29510" y="6404"/>
                      <a:pt x="27799" y="7095"/>
                      <a:pt x="26119" y="7837"/>
                    </a:cubicBezTo>
                    <a:cubicBezTo>
                      <a:pt x="25340" y="8181"/>
                      <a:pt x="24577" y="8593"/>
                      <a:pt x="23754" y="8848"/>
                    </a:cubicBezTo>
                    <a:cubicBezTo>
                      <a:pt x="23648" y="8881"/>
                      <a:pt x="23561" y="8901"/>
                      <a:pt x="23488" y="8901"/>
                    </a:cubicBezTo>
                    <a:cubicBezTo>
                      <a:pt x="23334" y="8901"/>
                      <a:pt x="23237" y="8812"/>
                      <a:pt x="23138" y="8559"/>
                    </a:cubicBezTo>
                    <a:cubicBezTo>
                      <a:pt x="22683" y="7387"/>
                      <a:pt x="22521" y="6119"/>
                      <a:pt x="22034" y="4978"/>
                    </a:cubicBezTo>
                    <a:cubicBezTo>
                      <a:pt x="21524" y="3783"/>
                      <a:pt x="21251" y="2520"/>
                      <a:pt x="20747" y="1320"/>
                    </a:cubicBezTo>
                    <a:cubicBezTo>
                      <a:pt x="20372" y="424"/>
                      <a:pt x="20066" y="0"/>
                      <a:pt x="19571" y="0"/>
                    </a:cubicBez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301"/>
              <p:cNvSpPr/>
              <p:nvPr/>
            </p:nvSpPr>
            <p:spPr>
              <a:xfrm>
                <a:off x="5083291" y="2437467"/>
                <a:ext cx="897379" cy="927296"/>
              </a:xfrm>
              <a:custGeom>
                <a:rect b="b" l="l" r="r" t="t"/>
                <a:pathLst>
                  <a:path extrusionOk="0" h="73522" w="71150">
                    <a:moveTo>
                      <a:pt x="19242" y="1689"/>
                    </a:moveTo>
                    <a:cubicBezTo>
                      <a:pt x="19738" y="3137"/>
                      <a:pt x="20271" y="4561"/>
                      <a:pt x="20654" y="6045"/>
                    </a:cubicBezTo>
                    <a:cubicBezTo>
                      <a:pt x="20853" y="6822"/>
                      <a:pt x="21020" y="7650"/>
                      <a:pt x="21315" y="8364"/>
                    </a:cubicBezTo>
                    <a:cubicBezTo>
                      <a:pt x="21645" y="9161"/>
                      <a:pt x="21749" y="10075"/>
                      <a:pt x="22325" y="10771"/>
                    </a:cubicBezTo>
                    <a:cubicBezTo>
                      <a:pt x="22472" y="10949"/>
                      <a:pt x="22580" y="11090"/>
                      <a:pt x="22755" y="11090"/>
                    </a:cubicBezTo>
                    <a:cubicBezTo>
                      <a:pt x="22861" y="11090"/>
                      <a:pt x="22992" y="11038"/>
                      <a:pt x="23171" y="10914"/>
                    </a:cubicBezTo>
                    <a:cubicBezTo>
                      <a:pt x="23660" y="10576"/>
                      <a:pt x="24335" y="10097"/>
                      <a:pt x="24764" y="10080"/>
                    </a:cubicBezTo>
                    <a:cubicBezTo>
                      <a:pt x="25582" y="10047"/>
                      <a:pt x="26082" y="9464"/>
                      <a:pt x="26785" y="9353"/>
                    </a:cubicBezTo>
                    <a:cubicBezTo>
                      <a:pt x="27561" y="9232"/>
                      <a:pt x="28194" y="8708"/>
                      <a:pt x="28946" y="8573"/>
                    </a:cubicBezTo>
                    <a:cubicBezTo>
                      <a:pt x="29723" y="8433"/>
                      <a:pt x="30503" y="8230"/>
                      <a:pt x="31248" y="8030"/>
                    </a:cubicBezTo>
                    <a:cubicBezTo>
                      <a:pt x="32088" y="7804"/>
                      <a:pt x="32926" y="7714"/>
                      <a:pt x="33759" y="7667"/>
                    </a:cubicBezTo>
                    <a:cubicBezTo>
                      <a:pt x="34651" y="7616"/>
                      <a:pt x="35552" y="7446"/>
                      <a:pt x="36443" y="7446"/>
                    </a:cubicBezTo>
                    <a:cubicBezTo>
                      <a:pt x="36799" y="7446"/>
                      <a:pt x="37153" y="7474"/>
                      <a:pt x="37505" y="7546"/>
                    </a:cubicBezTo>
                    <a:cubicBezTo>
                      <a:pt x="37586" y="7562"/>
                      <a:pt x="37664" y="7569"/>
                      <a:pt x="37739" y="7569"/>
                    </a:cubicBezTo>
                    <a:cubicBezTo>
                      <a:pt x="38074" y="7569"/>
                      <a:pt x="38360" y="7436"/>
                      <a:pt x="38697" y="7436"/>
                    </a:cubicBezTo>
                    <a:cubicBezTo>
                      <a:pt x="38761" y="7436"/>
                      <a:pt x="38827" y="7441"/>
                      <a:pt x="38895" y="7453"/>
                    </a:cubicBezTo>
                    <a:cubicBezTo>
                      <a:pt x="39361" y="7530"/>
                      <a:pt x="39831" y="7552"/>
                      <a:pt x="40303" y="7552"/>
                    </a:cubicBezTo>
                    <a:cubicBezTo>
                      <a:pt x="40907" y="7552"/>
                      <a:pt x="41515" y="7516"/>
                      <a:pt x="42122" y="7516"/>
                    </a:cubicBezTo>
                    <a:cubicBezTo>
                      <a:pt x="42591" y="7516"/>
                      <a:pt x="43059" y="7538"/>
                      <a:pt x="43525" y="7613"/>
                    </a:cubicBezTo>
                    <a:cubicBezTo>
                      <a:pt x="43631" y="7630"/>
                      <a:pt x="43707" y="7649"/>
                      <a:pt x="43792" y="7701"/>
                    </a:cubicBezTo>
                    <a:cubicBezTo>
                      <a:pt x="44352" y="8041"/>
                      <a:pt x="44905" y="8286"/>
                      <a:pt x="45564" y="8286"/>
                    </a:cubicBezTo>
                    <a:cubicBezTo>
                      <a:pt x="45706" y="8286"/>
                      <a:pt x="45853" y="8275"/>
                      <a:pt x="46006" y="8251"/>
                    </a:cubicBezTo>
                    <a:cubicBezTo>
                      <a:pt x="46061" y="8242"/>
                      <a:pt x="46117" y="8238"/>
                      <a:pt x="46174" y="8238"/>
                    </a:cubicBezTo>
                    <a:cubicBezTo>
                      <a:pt x="46645" y="8238"/>
                      <a:pt x="47160" y="8515"/>
                      <a:pt x="47594" y="8784"/>
                    </a:cubicBezTo>
                    <a:cubicBezTo>
                      <a:pt x="47734" y="8870"/>
                      <a:pt x="47878" y="8885"/>
                      <a:pt x="48025" y="8885"/>
                    </a:cubicBezTo>
                    <a:cubicBezTo>
                      <a:pt x="48098" y="8885"/>
                      <a:pt x="48173" y="8881"/>
                      <a:pt x="48247" y="8881"/>
                    </a:cubicBezTo>
                    <a:cubicBezTo>
                      <a:pt x="48361" y="8881"/>
                      <a:pt x="48477" y="8890"/>
                      <a:pt x="48591" y="8933"/>
                    </a:cubicBezTo>
                    <a:cubicBezTo>
                      <a:pt x="49556" y="9302"/>
                      <a:pt x="50547" y="9601"/>
                      <a:pt x="51535" y="9906"/>
                    </a:cubicBezTo>
                    <a:cubicBezTo>
                      <a:pt x="51703" y="9959"/>
                      <a:pt x="51805" y="9921"/>
                      <a:pt x="51899" y="10172"/>
                    </a:cubicBezTo>
                    <a:cubicBezTo>
                      <a:pt x="51985" y="10404"/>
                      <a:pt x="52178" y="10478"/>
                      <a:pt x="52397" y="10478"/>
                    </a:cubicBezTo>
                    <a:cubicBezTo>
                      <a:pt x="52535" y="10478"/>
                      <a:pt x="52683" y="10449"/>
                      <a:pt x="52821" y="10411"/>
                    </a:cubicBezTo>
                    <a:cubicBezTo>
                      <a:pt x="52918" y="10982"/>
                      <a:pt x="54036" y="10366"/>
                      <a:pt x="53859" y="11301"/>
                    </a:cubicBezTo>
                    <a:cubicBezTo>
                      <a:pt x="53846" y="11370"/>
                      <a:pt x="54192" y="11610"/>
                      <a:pt x="54318" y="11610"/>
                    </a:cubicBezTo>
                    <a:cubicBezTo>
                      <a:pt x="54329" y="11610"/>
                      <a:pt x="54338" y="11608"/>
                      <a:pt x="54346" y="11604"/>
                    </a:cubicBezTo>
                    <a:cubicBezTo>
                      <a:pt x="54462" y="11544"/>
                      <a:pt x="54561" y="11519"/>
                      <a:pt x="54650" y="11519"/>
                    </a:cubicBezTo>
                    <a:cubicBezTo>
                      <a:pt x="55125" y="11519"/>
                      <a:pt x="55259" y="12256"/>
                      <a:pt x="55715" y="12256"/>
                    </a:cubicBezTo>
                    <a:cubicBezTo>
                      <a:pt x="55745" y="12256"/>
                      <a:pt x="55777" y="12252"/>
                      <a:pt x="55811" y="12245"/>
                    </a:cubicBezTo>
                    <a:cubicBezTo>
                      <a:pt x="55869" y="12558"/>
                      <a:pt x="55976" y="12673"/>
                      <a:pt x="56138" y="12673"/>
                    </a:cubicBezTo>
                    <a:cubicBezTo>
                      <a:pt x="56257" y="12673"/>
                      <a:pt x="56404" y="12612"/>
                      <a:pt x="56584" y="12521"/>
                    </a:cubicBezTo>
                    <a:cubicBezTo>
                      <a:pt x="56631" y="12497"/>
                      <a:pt x="56673" y="12487"/>
                      <a:pt x="56710" y="12487"/>
                    </a:cubicBezTo>
                    <a:cubicBezTo>
                      <a:pt x="56927" y="12487"/>
                      <a:pt x="56972" y="12846"/>
                      <a:pt x="56936" y="12947"/>
                    </a:cubicBezTo>
                    <a:cubicBezTo>
                      <a:pt x="56797" y="13330"/>
                      <a:pt x="57168" y="13552"/>
                      <a:pt x="57273" y="13558"/>
                    </a:cubicBezTo>
                    <a:cubicBezTo>
                      <a:pt x="58390" y="13630"/>
                      <a:pt x="58642" y="14820"/>
                      <a:pt x="59490" y="15218"/>
                    </a:cubicBezTo>
                    <a:cubicBezTo>
                      <a:pt x="59753" y="15341"/>
                      <a:pt x="59792" y="15832"/>
                      <a:pt x="60157" y="15832"/>
                    </a:cubicBezTo>
                    <a:cubicBezTo>
                      <a:pt x="60241" y="15832"/>
                      <a:pt x="60342" y="15806"/>
                      <a:pt x="60467" y="15744"/>
                    </a:cubicBezTo>
                    <a:cubicBezTo>
                      <a:pt x="60474" y="15740"/>
                      <a:pt x="60481" y="15739"/>
                      <a:pt x="60487" y="15739"/>
                    </a:cubicBezTo>
                    <a:cubicBezTo>
                      <a:pt x="60616" y="15739"/>
                      <a:pt x="60652" y="16392"/>
                      <a:pt x="61108" y="16593"/>
                    </a:cubicBezTo>
                    <a:cubicBezTo>
                      <a:pt x="61427" y="16735"/>
                      <a:pt x="61715" y="17278"/>
                      <a:pt x="61945" y="17674"/>
                    </a:cubicBezTo>
                    <a:cubicBezTo>
                      <a:pt x="62180" y="18080"/>
                      <a:pt x="62240" y="18589"/>
                      <a:pt x="62855" y="18623"/>
                    </a:cubicBezTo>
                    <a:cubicBezTo>
                      <a:pt x="62933" y="18628"/>
                      <a:pt x="63029" y="18746"/>
                      <a:pt x="63074" y="18833"/>
                    </a:cubicBezTo>
                    <a:cubicBezTo>
                      <a:pt x="64236" y="21077"/>
                      <a:pt x="65641" y="23174"/>
                      <a:pt x="66946" y="25331"/>
                    </a:cubicBezTo>
                    <a:cubicBezTo>
                      <a:pt x="67206" y="25760"/>
                      <a:pt x="67355" y="26275"/>
                      <a:pt x="67475" y="26770"/>
                    </a:cubicBezTo>
                    <a:cubicBezTo>
                      <a:pt x="67870" y="28399"/>
                      <a:pt x="68326" y="30012"/>
                      <a:pt x="68693" y="31650"/>
                    </a:cubicBezTo>
                    <a:cubicBezTo>
                      <a:pt x="68972" y="32896"/>
                      <a:pt x="69252" y="34162"/>
                      <a:pt x="69266" y="35394"/>
                    </a:cubicBezTo>
                    <a:cubicBezTo>
                      <a:pt x="69277" y="36424"/>
                      <a:pt x="69384" y="37480"/>
                      <a:pt x="69245" y="38552"/>
                    </a:cubicBezTo>
                    <a:cubicBezTo>
                      <a:pt x="69129" y="39473"/>
                      <a:pt x="68909" y="40511"/>
                      <a:pt x="69177" y="41505"/>
                    </a:cubicBezTo>
                    <a:cubicBezTo>
                      <a:pt x="69247" y="41763"/>
                      <a:pt x="69129" y="42080"/>
                      <a:pt x="69071" y="42367"/>
                    </a:cubicBezTo>
                    <a:cubicBezTo>
                      <a:pt x="68772" y="43872"/>
                      <a:pt x="68589" y="45416"/>
                      <a:pt x="68132" y="46872"/>
                    </a:cubicBezTo>
                    <a:cubicBezTo>
                      <a:pt x="67428" y="49113"/>
                      <a:pt x="66756" y="51363"/>
                      <a:pt x="65471" y="53402"/>
                    </a:cubicBezTo>
                    <a:cubicBezTo>
                      <a:pt x="64683" y="54656"/>
                      <a:pt x="63949" y="55983"/>
                      <a:pt x="63102" y="57179"/>
                    </a:cubicBezTo>
                    <a:cubicBezTo>
                      <a:pt x="62261" y="58369"/>
                      <a:pt x="61548" y="59657"/>
                      <a:pt x="60486" y="60757"/>
                    </a:cubicBezTo>
                    <a:cubicBezTo>
                      <a:pt x="59227" y="62059"/>
                      <a:pt x="57807" y="63143"/>
                      <a:pt x="56466" y="64319"/>
                    </a:cubicBezTo>
                    <a:cubicBezTo>
                      <a:pt x="56077" y="64660"/>
                      <a:pt x="55445" y="64984"/>
                      <a:pt x="54960" y="65279"/>
                    </a:cubicBezTo>
                    <a:cubicBezTo>
                      <a:pt x="54316" y="65670"/>
                      <a:pt x="53643" y="66107"/>
                      <a:pt x="52978" y="66469"/>
                    </a:cubicBezTo>
                    <a:cubicBezTo>
                      <a:pt x="51332" y="67368"/>
                      <a:pt x="49638" y="68188"/>
                      <a:pt x="47800" y="68667"/>
                    </a:cubicBezTo>
                    <a:cubicBezTo>
                      <a:pt x="47420" y="68767"/>
                      <a:pt x="46983" y="68849"/>
                      <a:pt x="46669" y="69265"/>
                    </a:cubicBezTo>
                    <a:cubicBezTo>
                      <a:pt x="46333" y="69708"/>
                      <a:pt x="45690" y="69720"/>
                      <a:pt x="45168" y="69870"/>
                    </a:cubicBezTo>
                    <a:cubicBezTo>
                      <a:pt x="43794" y="70265"/>
                      <a:pt x="42374" y="70492"/>
                      <a:pt x="41047" y="71047"/>
                    </a:cubicBezTo>
                    <a:cubicBezTo>
                      <a:pt x="40976" y="71077"/>
                      <a:pt x="40912" y="71089"/>
                      <a:pt x="40853" y="71089"/>
                    </a:cubicBezTo>
                    <a:cubicBezTo>
                      <a:pt x="40731" y="71089"/>
                      <a:pt x="40629" y="71037"/>
                      <a:pt x="40529" y="70970"/>
                    </a:cubicBezTo>
                    <a:cubicBezTo>
                      <a:pt x="40418" y="70896"/>
                      <a:pt x="40271" y="70847"/>
                      <a:pt x="40158" y="70847"/>
                    </a:cubicBezTo>
                    <a:cubicBezTo>
                      <a:pt x="40091" y="70847"/>
                      <a:pt x="40036" y="70864"/>
                      <a:pt x="40006" y="70903"/>
                    </a:cubicBezTo>
                    <a:cubicBezTo>
                      <a:pt x="39692" y="71325"/>
                      <a:pt x="39188" y="71409"/>
                      <a:pt x="38775" y="71409"/>
                    </a:cubicBezTo>
                    <a:cubicBezTo>
                      <a:pt x="38618" y="71409"/>
                      <a:pt x="38475" y="71397"/>
                      <a:pt x="38360" y="71387"/>
                    </a:cubicBezTo>
                    <a:cubicBezTo>
                      <a:pt x="38324" y="71383"/>
                      <a:pt x="38289" y="71382"/>
                      <a:pt x="38254" y="71382"/>
                    </a:cubicBezTo>
                    <a:cubicBezTo>
                      <a:pt x="37835" y="71382"/>
                      <a:pt x="37455" y="71598"/>
                      <a:pt x="37017" y="71598"/>
                    </a:cubicBezTo>
                    <a:cubicBezTo>
                      <a:pt x="36833" y="71598"/>
                      <a:pt x="36638" y="71560"/>
                      <a:pt x="36425" y="71450"/>
                    </a:cubicBezTo>
                    <a:cubicBezTo>
                      <a:pt x="36205" y="71336"/>
                      <a:pt x="35945" y="71300"/>
                      <a:pt x="35665" y="71300"/>
                    </a:cubicBezTo>
                    <a:cubicBezTo>
                      <a:pt x="35167" y="71300"/>
                      <a:pt x="34605" y="71414"/>
                      <a:pt x="34090" y="71414"/>
                    </a:cubicBezTo>
                    <a:cubicBezTo>
                      <a:pt x="34058" y="71414"/>
                      <a:pt x="34026" y="71414"/>
                      <a:pt x="33994" y="71413"/>
                    </a:cubicBezTo>
                    <a:cubicBezTo>
                      <a:pt x="33921" y="71411"/>
                      <a:pt x="33848" y="71410"/>
                      <a:pt x="33775" y="71410"/>
                    </a:cubicBezTo>
                    <a:cubicBezTo>
                      <a:pt x="33508" y="71410"/>
                      <a:pt x="33241" y="71421"/>
                      <a:pt x="32976" y="71421"/>
                    </a:cubicBezTo>
                    <a:cubicBezTo>
                      <a:pt x="32463" y="71421"/>
                      <a:pt x="31955" y="71379"/>
                      <a:pt x="31466" y="71135"/>
                    </a:cubicBezTo>
                    <a:cubicBezTo>
                      <a:pt x="31374" y="71089"/>
                      <a:pt x="31260" y="71079"/>
                      <a:pt x="31155" y="71066"/>
                    </a:cubicBezTo>
                    <a:cubicBezTo>
                      <a:pt x="31135" y="71064"/>
                      <a:pt x="31116" y="71063"/>
                      <a:pt x="31098" y="71063"/>
                    </a:cubicBezTo>
                    <a:cubicBezTo>
                      <a:pt x="30792" y="71063"/>
                      <a:pt x="30518" y="71342"/>
                      <a:pt x="30208" y="71342"/>
                    </a:cubicBezTo>
                    <a:cubicBezTo>
                      <a:pt x="30090" y="71342"/>
                      <a:pt x="29966" y="71301"/>
                      <a:pt x="29834" y="71189"/>
                    </a:cubicBezTo>
                    <a:cubicBezTo>
                      <a:pt x="29656" y="71037"/>
                      <a:pt x="29459" y="70999"/>
                      <a:pt x="29255" y="70999"/>
                    </a:cubicBezTo>
                    <a:cubicBezTo>
                      <a:pt x="29053" y="70999"/>
                      <a:pt x="28844" y="71036"/>
                      <a:pt x="28638" y="71036"/>
                    </a:cubicBezTo>
                    <a:cubicBezTo>
                      <a:pt x="28515" y="71036"/>
                      <a:pt x="28394" y="71023"/>
                      <a:pt x="28275" y="70982"/>
                    </a:cubicBezTo>
                    <a:cubicBezTo>
                      <a:pt x="27771" y="70809"/>
                      <a:pt x="27217" y="70752"/>
                      <a:pt x="26691" y="70638"/>
                    </a:cubicBezTo>
                    <a:cubicBezTo>
                      <a:pt x="25022" y="70277"/>
                      <a:pt x="23314" y="70016"/>
                      <a:pt x="21752" y="69265"/>
                    </a:cubicBezTo>
                    <a:cubicBezTo>
                      <a:pt x="20525" y="68675"/>
                      <a:pt x="19245" y="68215"/>
                      <a:pt x="18084" y="67459"/>
                    </a:cubicBezTo>
                    <a:cubicBezTo>
                      <a:pt x="17050" y="66785"/>
                      <a:pt x="15937" y="66200"/>
                      <a:pt x="14989" y="65422"/>
                    </a:cubicBezTo>
                    <a:cubicBezTo>
                      <a:pt x="13648" y="64324"/>
                      <a:pt x="12316" y="63202"/>
                      <a:pt x="11194" y="61857"/>
                    </a:cubicBezTo>
                    <a:cubicBezTo>
                      <a:pt x="10529" y="61059"/>
                      <a:pt x="9796" y="60318"/>
                      <a:pt x="9079" y="59564"/>
                    </a:cubicBezTo>
                    <a:cubicBezTo>
                      <a:pt x="8760" y="59228"/>
                      <a:pt x="8533" y="58811"/>
                      <a:pt x="8304" y="58438"/>
                    </a:cubicBezTo>
                    <a:cubicBezTo>
                      <a:pt x="7728" y="57495"/>
                      <a:pt x="7108" y="56574"/>
                      <a:pt x="6585" y="55589"/>
                    </a:cubicBezTo>
                    <a:cubicBezTo>
                      <a:pt x="6148" y="54763"/>
                      <a:pt x="5880" y="53859"/>
                      <a:pt x="5347" y="53074"/>
                    </a:cubicBezTo>
                    <a:cubicBezTo>
                      <a:pt x="5082" y="52683"/>
                      <a:pt x="5073" y="52128"/>
                      <a:pt x="4903" y="51666"/>
                    </a:cubicBezTo>
                    <a:cubicBezTo>
                      <a:pt x="4427" y="50375"/>
                      <a:pt x="3759" y="49127"/>
                      <a:pt x="3486" y="47797"/>
                    </a:cubicBezTo>
                    <a:cubicBezTo>
                      <a:pt x="3256" y="46676"/>
                      <a:pt x="2895" y="45577"/>
                      <a:pt x="2811" y="44401"/>
                    </a:cubicBezTo>
                    <a:cubicBezTo>
                      <a:pt x="2749" y="43498"/>
                      <a:pt x="2674" y="42524"/>
                      <a:pt x="2231" y="41665"/>
                    </a:cubicBezTo>
                    <a:cubicBezTo>
                      <a:pt x="2071" y="41354"/>
                      <a:pt x="2131" y="40893"/>
                      <a:pt x="2178" y="40688"/>
                    </a:cubicBezTo>
                    <a:cubicBezTo>
                      <a:pt x="2368" y="39826"/>
                      <a:pt x="2044" y="39030"/>
                      <a:pt x="2052" y="38204"/>
                    </a:cubicBezTo>
                    <a:cubicBezTo>
                      <a:pt x="2058" y="37480"/>
                      <a:pt x="1760" y="36776"/>
                      <a:pt x="2181" y="36042"/>
                    </a:cubicBezTo>
                    <a:cubicBezTo>
                      <a:pt x="2298" y="35841"/>
                      <a:pt x="2189" y="35270"/>
                      <a:pt x="2064" y="35085"/>
                    </a:cubicBezTo>
                    <a:cubicBezTo>
                      <a:pt x="1688" y="34522"/>
                      <a:pt x="2397" y="34206"/>
                      <a:pt x="2229" y="33651"/>
                    </a:cubicBezTo>
                    <a:cubicBezTo>
                      <a:pt x="2088" y="33184"/>
                      <a:pt x="1840" y="32557"/>
                      <a:pt x="2203" y="32030"/>
                    </a:cubicBezTo>
                    <a:cubicBezTo>
                      <a:pt x="2690" y="31317"/>
                      <a:pt x="2309" y="30476"/>
                      <a:pt x="2575" y="29723"/>
                    </a:cubicBezTo>
                    <a:cubicBezTo>
                      <a:pt x="2684" y="29412"/>
                      <a:pt x="2951" y="28995"/>
                      <a:pt x="2488" y="28682"/>
                    </a:cubicBezTo>
                    <a:cubicBezTo>
                      <a:pt x="2326" y="28573"/>
                      <a:pt x="2391" y="28449"/>
                      <a:pt x="2545" y="28388"/>
                    </a:cubicBezTo>
                    <a:cubicBezTo>
                      <a:pt x="3063" y="28184"/>
                      <a:pt x="2892" y="27735"/>
                      <a:pt x="2993" y="27341"/>
                    </a:cubicBezTo>
                    <a:cubicBezTo>
                      <a:pt x="3354" y="25936"/>
                      <a:pt x="3381" y="24466"/>
                      <a:pt x="4012" y="23097"/>
                    </a:cubicBezTo>
                    <a:cubicBezTo>
                      <a:pt x="4323" y="22422"/>
                      <a:pt x="4497" y="21615"/>
                      <a:pt x="4735" y="20876"/>
                    </a:cubicBezTo>
                    <a:cubicBezTo>
                      <a:pt x="5051" y="19896"/>
                      <a:pt x="5527" y="18962"/>
                      <a:pt x="6016" y="18038"/>
                    </a:cubicBezTo>
                    <a:cubicBezTo>
                      <a:pt x="6798" y="16559"/>
                      <a:pt x="7383" y="14974"/>
                      <a:pt x="8159" y="13490"/>
                    </a:cubicBezTo>
                    <a:cubicBezTo>
                      <a:pt x="8708" y="12440"/>
                      <a:pt x="9437" y="11486"/>
                      <a:pt x="10065" y="10477"/>
                    </a:cubicBezTo>
                    <a:cubicBezTo>
                      <a:pt x="10964" y="9033"/>
                      <a:pt x="12058" y="7739"/>
                      <a:pt x="13207" y="6472"/>
                    </a:cubicBezTo>
                    <a:cubicBezTo>
                      <a:pt x="14242" y="5334"/>
                      <a:pt x="15343" y="4281"/>
                      <a:pt x="16539" y="3339"/>
                    </a:cubicBezTo>
                    <a:cubicBezTo>
                      <a:pt x="17356" y="2697"/>
                      <a:pt x="18318" y="2243"/>
                      <a:pt x="19242" y="1689"/>
                    </a:cubicBezTo>
                    <a:close/>
                    <a:moveTo>
                      <a:pt x="19571" y="0"/>
                    </a:moveTo>
                    <a:cubicBezTo>
                      <a:pt x="19255" y="0"/>
                      <a:pt x="18863" y="173"/>
                      <a:pt x="18327" y="507"/>
                    </a:cubicBezTo>
                    <a:cubicBezTo>
                      <a:pt x="17149" y="1239"/>
                      <a:pt x="15989" y="1995"/>
                      <a:pt x="14892" y="2834"/>
                    </a:cubicBezTo>
                    <a:cubicBezTo>
                      <a:pt x="13889" y="3599"/>
                      <a:pt x="12856" y="4393"/>
                      <a:pt x="12075" y="5365"/>
                    </a:cubicBezTo>
                    <a:cubicBezTo>
                      <a:pt x="11398" y="6210"/>
                      <a:pt x="10670" y="7029"/>
                      <a:pt x="10009" y="7893"/>
                    </a:cubicBezTo>
                    <a:cubicBezTo>
                      <a:pt x="9423" y="8657"/>
                      <a:pt x="8792" y="9411"/>
                      <a:pt x="8253" y="10211"/>
                    </a:cubicBezTo>
                    <a:cubicBezTo>
                      <a:pt x="7332" y="11570"/>
                      <a:pt x="6495" y="12989"/>
                      <a:pt x="5664" y="14409"/>
                    </a:cubicBezTo>
                    <a:cubicBezTo>
                      <a:pt x="5148" y="15291"/>
                      <a:pt x="4555" y="16175"/>
                      <a:pt x="4278" y="17139"/>
                    </a:cubicBezTo>
                    <a:cubicBezTo>
                      <a:pt x="4017" y="18048"/>
                      <a:pt x="3676" y="18939"/>
                      <a:pt x="3323" y="19788"/>
                    </a:cubicBezTo>
                    <a:cubicBezTo>
                      <a:pt x="2811" y="21024"/>
                      <a:pt x="2386" y="22274"/>
                      <a:pt x="1994" y="23545"/>
                    </a:cubicBezTo>
                    <a:cubicBezTo>
                      <a:pt x="1587" y="24866"/>
                      <a:pt x="1420" y="26254"/>
                      <a:pt x="1027" y="27565"/>
                    </a:cubicBezTo>
                    <a:cubicBezTo>
                      <a:pt x="708" y="28632"/>
                      <a:pt x="750" y="29726"/>
                      <a:pt x="517" y="30794"/>
                    </a:cubicBezTo>
                    <a:cubicBezTo>
                      <a:pt x="331" y="31641"/>
                      <a:pt x="345" y="32630"/>
                      <a:pt x="400" y="33565"/>
                    </a:cubicBezTo>
                    <a:cubicBezTo>
                      <a:pt x="462" y="34652"/>
                      <a:pt x="0" y="35730"/>
                      <a:pt x="247" y="36835"/>
                    </a:cubicBezTo>
                    <a:cubicBezTo>
                      <a:pt x="498" y="37958"/>
                      <a:pt x="2" y="39086"/>
                      <a:pt x="277" y="40206"/>
                    </a:cubicBezTo>
                    <a:cubicBezTo>
                      <a:pt x="439" y="40864"/>
                      <a:pt x="302" y="41542"/>
                      <a:pt x="352" y="42178"/>
                    </a:cubicBezTo>
                    <a:cubicBezTo>
                      <a:pt x="456" y="43494"/>
                      <a:pt x="784" y="44817"/>
                      <a:pt x="1207" y="46074"/>
                    </a:cubicBezTo>
                    <a:cubicBezTo>
                      <a:pt x="1397" y="46640"/>
                      <a:pt x="1343" y="47172"/>
                      <a:pt x="1424" y="47713"/>
                    </a:cubicBezTo>
                    <a:cubicBezTo>
                      <a:pt x="1609" y="48976"/>
                      <a:pt x="2167" y="50148"/>
                      <a:pt x="2626" y="51280"/>
                    </a:cubicBezTo>
                    <a:cubicBezTo>
                      <a:pt x="3174" y="52635"/>
                      <a:pt x="3640" y="54046"/>
                      <a:pt x="4238" y="55393"/>
                    </a:cubicBezTo>
                    <a:cubicBezTo>
                      <a:pt x="4883" y="56851"/>
                      <a:pt x="5677" y="58190"/>
                      <a:pt x="6571" y="59458"/>
                    </a:cubicBezTo>
                    <a:cubicBezTo>
                      <a:pt x="7265" y="60443"/>
                      <a:pt x="7980" y="61429"/>
                      <a:pt x="8733" y="62378"/>
                    </a:cubicBezTo>
                    <a:cubicBezTo>
                      <a:pt x="9132" y="62882"/>
                      <a:pt x="9514" y="63671"/>
                      <a:pt x="10012" y="63764"/>
                    </a:cubicBezTo>
                    <a:cubicBezTo>
                      <a:pt x="10984" y="63949"/>
                      <a:pt x="10728" y="65214"/>
                      <a:pt x="11641" y="65284"/>
                    </a:cubicBezTo>
                    <a:cubicBezTo>
                      <a:pt x="11618" y="65501"/>
                      <a:pt x="11674" y="65559"/>
                      <a:pt x="11760" y="65559"/>
                    </a:cubicBezTo>
                    <a:cubicBezTo>
                      <a:pt x="11861" y="65559"/>
                      <a:pt x="12004" y="65476"/>
                      <a:pt x="12106" y="65476"/>
                    </a:cubicBezTo>
                    <a:cubicBezTo>
                      <a:pt x="12161" y="65476"/>
                      <a:pt x="12204" y="65500"/>
                      <a:pt x="12223" y="65575"/>
                    </a:cubicBezTo>
                    <a:cubicBezTo>
                      <a:pt x="12448" y="66494"/>
                      <a:pt x="13361" y="66864"/>
                      <a:pt x="13984" y="67250"/>
                    </a:cubicBezTo>
                    <a:cubicBezTo>
                      <a:pt x="14450" y="67539"/>
                      <a:pt x="14747" y="68315"/>
                      <a:pt x="15419" y="68315"/>
                    </a:cubicBezTo>
                    <a:cubicBezTo>
                      <a:pt x="15527" y="68315"/>
                      <a:pt x="15644" y="68295"/>
                      <a:pt x="15773" y="68250"/>
                    </a:cubicBezTo>
                    <a:cubicBezTo>
                      <a:pt x="15777" y="68249"/>
                      <a:pt x="15781" y="68248"/>
                      <a:pt x="15786" y="68248"/>
                    </a:cubicBezTo>
                    <a:cubicBezTo>
                      <a:pt x="15852" y="68248"/>
                      <a:pt x="15883" y="68423"/>
                      <a:pt x="15841" y="68520"/>
                    </a:cubicBezTo>
                    <a:cubicBezTo>
                      <a:pt x="15743" y="68739"/>
                      <a:pt x="15878" y="68814"/>
                      <a:pt x="16046" y="68852"/>
                    </a:cubicBezTo>
                    <a:cubicBezTo>
                      <a:pt x="16756" y="69017"/>
                      <a:pt x="17257" y="69506"/>
                      <a:pt x="17773" y="69966"/>
                    </a:cubicBezTo>
                    <a:cubicBezTo>
                      <a:pt x="17877" y="70060"/>
                      <a:pt x="17969" y="70148"/>
                      <a:pt x="18100" y="70148"/>
                    </a:cubicBezTo>
                    <a:cubicBezTo>
                      <a:pt x="18128" y="70148"/>
                      <a:pt x="18157" y="70145"/>
                      <a:pt x="18188" y="70136"/>
                    </a:cubicBezTo>
                    <a:cubicBezTo>
                      <a:pt x="18256" y="70117"/>
                      <a:pt x="18319" y="70109"/>
                      <a:pt x="18380" y="70109"/>
                    </a:cubicBezTo>
                    <a:cubicBezTo>
                      <a:pt x="18660" y="70109"/>
                      <a:pt x="18879" y="70284"/>
                      <a:pt x="19125" y="70431"/>
                    </a:cubicBezTo>
                    <a:cubicBezTo>
                      <a:pt x="19696" y="70775"/>
                      <a:pt x="20281" y="71103"/>
                      <a:pt x="20887" y="71376"/>
                    </a:cubicBezTo>
                    <a:cubicBezTo>
                      <a:pt x="21460" y="71632"/>
                      <a:pt x="22109" y="71583"/>
                      <a:pt x="22692" y="71992"/>
                    </a:cubicBezTo>
                    <a:cubicBezTo>
                      <a:pt x="23025" y="72227"/>
                      <a:pt x="23660" y="72203"/>
                      <a:pt x="24136" y="72410"/>
                    </a:cubicBezTo>
                    <a:cubicBezTo>
                      <a:pt x="24181" y="72430"/>
                      <a:pt x="24228" y="72438"/>
                      <a:pt x="24277" y="72438"/>
                    </a:cubicBezTo>
                    <a:cubicBezTo>
                      <a:pt x="24496" y="72438"/>
                      <a:pt x="24746" y="72278"/>
                      <a:pt x="24969" y="72278"/>
                    </a:cubicBezTo>
                    <a:cubicBezTo>
                      <a:pt x="25127" y="72278"/>
                      <a:pt x="25271" y="72358"/>
                      <a:pt x="25380" y="72634"/>
                    </a:cubicBezTo>
                    <a:cubicBezTo>
                      <a:pt x="25518" y="72473"/>
                      <a:pt x="25647" y="72413"/>
                      <a:pt x="25771" y="72413"/>
                    </a:cubicBezTo>
                    <a:cubicBezTo>
                      <a:pt x="26120" y="72413"/>
                      <a:pt x="26429" y="72889"/>
                      <a:pt x="26779" y="72889"/>
                    </a:cubicBezTo>
                    <a:cubicBezTo>
                      <a:pt x="26869" y="72889"/>
                      <a:pt x="26962" y="72858"/>
                      <a:pt x="27059" y="72779"/>
                    </a:cubicBezTo>
                    <a:cubicBezTo>
                      <a:pt x="28017" y="73303"/>
                      <a:pt x="29117" y="73239"/>
                      <a:pt x="30132" y="73339"/>
                    </a:cubicBezTo>
                    <a:cubicBezTo>
                      <a:pt x="31654" y="73488"/>
                      <a:pt x="33203" y="73381"/>
                      <a:pt x="34745" y="73493"/>
                    </a:cubicBezTo>
                    <a:cubicBezTo>
                      <a:pt x="35021" y="73513"/>
                      <a:pt x="35296" y="73521"/>
                      <a:pt x="35571" y="73521"/>
                    </a:cubicBezTo>
                    <a:cubicBezTo>
                      <a:pt x="37230" y="73521"/>
                      <a:pt x="38876" y="73197"/>
                      <a:pt x="40513" y="72964"/>
                    </a:cubicBezTo>
                    <a:cubicBezTo>
                      <a:pt x="40798" y="72923"/>
                      <a:pt x="41182" y="72965"/>
                      <a:pt x="41499" y="72802"/>
                    </a:cubicBezTo>
                    <a:cubicBezTo>
                      <a:pt x="42806" y="72135"/>
                      <a:pt x="44309" y="72146"/>
                      <a:pt x="45662" y="71598"/>
                    </a:cubicBezTo>
                    <a:cubicBezTo>
                      <a:pt x="46792" y="71142"/>
                      <a:pt x="48000" y="70898"/>
                      <a:pt x="49164" y="70525"/>
                    </a:cubicBezTo>
                    <a:cubicBezTo>
                      <a:pt x="50167" y="70201"/>
                      <a:pt x="51051" y="69626"/>
                      <a:pt x="52015" y="69288"/>
                    </a:cubicBezTo>
                    <a:cubicBezTo>
                      <a:pt x="53030" y="68932"/>
                      <a:pt x="53975" y="68428"/>
                      <a:pt x="54829" y="67877"/>
                    </a:cubicBezTo>
                    <a:cubicBezTo>
                      <a:pt x="56878" y="66556"/>
                      <a:pt x="58832" y="65060"/>
                      <a:pt x="60489" y="63244"/>
                    </a:cubicBezTo>
                    <a:cubicBezTo>
                      <a:pt x="61481" y="62160"/>
                      <a:pt x="62346" y="60961"/>
                      <a:pt x="63317" y="59856"/>
                    </a:cubicBezTo>
                    <a:cubicBezTo>
                      <a:pt x="64123" y="58937"/>
                      <a:pt x="64891" y="57980"/>
                      <a:pt x="65431" y="56902"/>
                    </a:cubicBezTo>
                    <a:cubicBezTo>
                      <a:pt x="65706" y="56350"/>
                      <a:pt x="66114" y="55888"/>
                      <a:pt x="66358" y="55305"/>
                    </a:cubicBezTo>
                    <a:cubicBezTo>
                      <a:pt x="66595" y="54742"/>
                      <a:pt x="66654" y="54001"/>
                      <a:pt x="67222" y="53649"/>
                    </a:cubicBezTo>
                    <a:cubicBezTo>
                      <a:pt x="67656" y="53379"/>
                      <a:pt x="67640" y="52940"/>
                      <a:pt x="67772" y="52593"/>
                    </a:cubicBezTo>
                    <a:cubicBezTo>
                      <a:pt x="68105" y="51711"/>
                      <a:pt x="68436" y="50821"/>
                      <a:pt x="68727" y="49922"/>
                    </a:cubicBezTo>
                    <a:cubicBezTo>
                      <a:pt x="68978" y="49157"/>
                      <a:pt x="69398" y="48426"/>
                      <a:pt x="69529" y="47603"/>
                    </a:cubicBezTo>
                    <a:cubicBezTo>
                      <a:pt x="69625" y="47002"/>
                      <a:pt x="70232" y="46517"/>
                      <a:pt x="69924" y="45828"/>
                    </a:cubicBezTo>
                    <a:cubicBezTo>
                      <a:pt x="69917" y="45815"/>
                      <a:pt x="69945" y="45772"/>
                      <a:pt x="69964" y="45767"/>
                    </a:cubicBezTo>
                    <a:cubicBezTo>
                      <a:pt x="70583" y="45585"/>
                      <a:pt x="70414" y="45024"/>
                      <a:pt x="70428" y="44635"/>
                    </a:cubicBezTo>
                    <a:cubicBezTo>
                      <a:pt x="70463" y="43603"/>
                      <a:pt x="70507" y="42538"/>
                      <a:pt x="70680" y="41562"/>
                    </a:cubicBezTo>
                    <a:cubicBezTo>
                      <a:pt x="70866" y="40511"/>
                      <a:pt x="70770" y="39451"/>
                      <a:pt x="70978" y="38398"/>
                    </a:cubicBezTo>
                    <a:cubicBezTo>
                      <a:pt x="71149" y="37541"/>
                      <a:pt x="70703" y="36564"/>
                      <a:pt x="70843" y="35472"/>
                    </a:cubicBezTo>
                    <a:cubicBezTo>
                      <a:pt x="70678" y="34643"/>
                      <a:pt x="70481" y="33685"/>
                      <a:pt x="70297" y="32725"/>
                    </a:cubicBezTo>
                    <a:cubicBezTo>
                      <a:pt x="70207" y="32243"/>
                      <a:pt x="70040" y="31784"/>
                      <a:pt x="69978" y="31289"/>
                    </a:cubicBezTo>
                    <a:cubicBezTo>
                      <a:pt x="69872" y="30440"/>
                      <a:pt x="69686" y="29595"/>
                      <a:pt x="69473" y="28766"/>
                    </a:cubicBezTo>
                    <a:cubicBezTo>
                      <a:pt x="69256" y="27932"/>
                      <a:pt x="68950" y="27122"/>
                      <a:pt x="68709" y="26294"/>
                    </a:cubicBezTo>
                    <a:cubicBezTo>
                      <a:pt x="68570" y="25818"/>
                      <a:pt x="68531" y="25309"/>
                      <a:pt x="68239" y="24888"/>
                    </a:cubicBezTo>
                    <a:cubicBezTo>
                      <a:pt x="67635" y="24015"/>
                      <a:pt x="67399" y="22970"/>
                      <a:pt x="66826" y="22064"/>
                    </a:cubicBezTo>
                    <a:cubicBezTo>
                      <a:pt x="66108" y="20927"/>
                      <a:pt x="65594" y="19672"/>
                      <a:pt x="64781" y="18564"/>
                    </a:cubicBezTo>
                    <a:cubicBezTo>
                      <a:pt x="63832" y="17276"/>
                      <a:pt x="62923" y="15937"/>
                      <a:pt x="61845" y="14779"/>
                    </a:cubicBezTo>
                    <a:cubicBezTo>
                      <a:pt x="60996" y="13869"/>
                      <a:pt x="59949" y="13112"/>
                      <a:pt x="59059" y="12208"/>
                    </a:cubicBezTo>
                    <a:cubicBezTo>
                      <a:pt x="59027" y="12171"/>
                      <a:pt x="58985" y="12143"/>
                      <a:pt x="58938" y="12126"/>
                    </a:cubicBezTo>
                    <a:cubicBezTo>
                      <a:pt x="58191" y="11906"/>
                      <a:pt x="57549" y="11424"/>
                      <a:pt x="57021" y="10939"/>
                    </a:cubicBezTo>
                    <a:cubicBezTo>
                      <a:pt x="56076" y="10067"/>
                      <a:pt x="54873" y="9694"/>
                      <a:pt x="53851" y="8986"/>
                    </a:cubicBezTo>
                    <a:cubicBezTo>
                      <a:pt x="52675" y="8173"/>
                      <a:pt x="51252" y="7857"/>
                      <a:pt x="49926" y="7344"/>
                    </a:cubicBezTo>
                    <a:cubicBezTo>
                      <a:pt x="47840" y="6535"/>
                      <a:pt x="45724" y="6073"/>
                      <a:pt x="43517" y="5965"/>
                    </a:cubicBezTo>
                    <a:cubicBezTo>
                      <a:pt x="41526" y="5869"/>
                      <a:pt x="39530" y="5874"/>
                      <a:pt x="37542" y="5752"/>
                    </a:cubicBezTo>
                    <a:cubicBezTo>
                      <a:pt x="37177" y="5730"/>
                      <a:pt x="36813" y="5720"/>
                      <a:pt x="36450" y="5720"/>
                    </a:cubicBezTo>
                    <a:cubicBezTo>
                      <a:pt x="34722" y="5720"/>
                      <a:pt x="33009" y="5947"/>
                      <a:pt x="31309" y="6169"/>
                    </a:cubicBezTo>
                    <a:cubicBezTo>
                      <a:pt x="29510" y="6404"/>
                      <a:pt x="27799" y="7095"/>
                      <a:pt x="26119" y="7837"/>
                    </a:cubicBezTo>
                    <a:cubicBezTo>
                      <a:pt x="25340" y="8181"/>
                      <a:pt x="24577" y="8593"/>
                      <a:pt x="23754" y="8848"/>
                    </a:cubicBezTo>
                    <a:cubicBezTo>
                      <a:pt x="23648" y="8881"/>
                      <a:pt x="23561" y="8901"/>
                      <a:pt x="23488" y="8901"/>
                    </a:cubicBezTo>
                    <a:cubicBezTo>
                      <a:pt x="23334" y="8901"/>
                      <a:pt x="23237" y="8812"/>
                      <a:pt x="23138" y="8559"/>
                    </a:cubicBezTo>
                    <a:cubicBezTo>
                      <a:pt x="22683" y="7387"/>
                      <a:pt x="22521" y="6119"/>
                      <a:pt x="22034" y="4978"/>
                    </a:cubicBezTo>
                    <a:cubicBezTo>
                      <a:pt x="21524" y="3783"/>
                      <a:pt x="21251" y="2520"/>
                      <a:pt x="20747" y="1320"/>
                    </a:cubicBezTo>
                    <a:cubicBezTo>
                      <a:pt x="20372" y="424"/>
                      <a:pt x="20066" y="0"/>
                      <a:pt x="195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2" name="Google Shape;1842;p301"/>
            <p:cNvGrpSpPr/>
            <p:nvPr/>
          </p:nvGrpSpPr>
          <p:grpSpPr>
            <a:xfrm>
              <a:off x="5422732" y="2608268"/>
              <a:ext cx="449535" cy="641782"/>
              <a:chOff x="5296498" y="2608268"/>
              <a:chExt cx="449535" cy="641782"/>
            </a:xfrm>
          </p:grpSpPr>
          <p:sp>
            <p:nvSpPr>
              <p:cNvPr id="1843" name="Google Shape;1843;p301"/>
              <p:cNvSpPr/>
              <p:nvPr/>
            </p:nvSpPr>
            <p:spPr>
              <a:xfrm>
                <a:off x="5296498" y="2695175"/>
                <a:ext cx="449535" cy="451490"/>
              </a:xfrm>
              <a:custGeom>
                <a:rect b="b" l="l" r="r" t="t"/>
                <a:pathLst>
                  <a:path extrusionOk="0" h="35797" w="35642">
                    <a:moveTo>
                      <a:pt x="19567" y="869"/>
                    </a:moveTo>
                    <a:cubicBezTo>
                      <a:pt x="20117" y="869"/>
                      <a:pt x="20387" y="1246"/>
                      <a:pt x="20393" y="2075"/>
                    </a:cubicBezTo>
                    <a:cubicBezTo>
                      <a:pt x="20245" y="2531"/>
                      <a:pt x="20384" y="3075"/>
                      <a:pt x="20432" y="3620"/>
                    </a:cubicBezTo>
                    <a:cubicBezTo>
                      <a:pt x="20471" y="4083"/>
                      <a:pt x="20602" y="4511"/>
                      <a:pt x="21144" y="4612"/>
                    </a:cubicBezTo>
                    <a:cubicBezTo>
                      <a:pt x="22602" y="4883"/>
                      <a:pt x="23831" y="5693"/>
                      <a:pt x="25133" y="6322"/>
                    </a:cubicBezTo>
                    <a:cubicBezTo>
                      <a:pt x="25366" y="6434"/>
                      <a:pt x="25554" y="6520"/>
                      <a:pt x="25751" y="6520"/>
                    </a:cubicBezTo>
                    <a:cubicBezTo>
                      <a:pt x="25920" y="6520"/>
                      <a:pt x="26096" y="6458"/>
                      <a:pt x="26314" y="6297"/>
                    </a:cubicBezTo>
                    <a:cubicBezTo>
                      <a:pt x="26920" y="5849"/>
                      <a:pt x="27697" y="5639"/>
                      <a:pt x="28366" y="5266"/>
                    </a:cubicBezTo>
                    <a:cubicBezTo>
                      <a:pt x="28522" y="5179"/>
                      <a:pt x="28664" y="5142"/>
                      <a:pt x="28792" y="5142"/>
                    </a:cubicBezTo>
                    <a:cubicBezTo>
                      <a:pt x="29084" y="5142"/>
                      <a:pt x="29309" y="5332"/>
                      <a:pt x="29486" y="5563"/>
                    </a:cubicBezTo>
                    <a:cubicBezTo>
                      <a:pt x="29929" y="6142"/>
                      <a:pt x="30259" y="6807"/>
                      <a:pt x="30690" y="7398"/>
                    </a:cubicBezTo>
                    <a:cubicBezTo>
                      <a:pt x="31051" y="7893"/>
                      <a:pt x="30911" y="8326"/>
                      <a:pt x="30579" y="8699"/>
                    </a:cubicBezTo>
                    <a:cubicBezTo>
                      <a:pt x="30276" y="9043"/>
                      <a:pt x="29915" y="9377"/>
                      <a:pt x="29511" y="9583"/>
                    </a:cubicBezTo>
                    <a:cubicBezTo>
                      <a:pt x="29021" y="9830"/>
                      <a:pt x="29044" y="10199"/>
                      <a:pt x="29150" y="10575"/>
                    </a:cubicBezTo>
                    <a:cubicBezTo>
                      <a:pt x="29363" y="11329"/>
                      <a:pt x="29612" y="12078"/>
                      <a:pt x="29896" y="12807"/>
                    </a:cubicBezTo>
                    <a:cubicBezTo>
                      <a:pt x="30007" y="13090"/>
                      <a:pt x="30271" y="13293"/>
                      <a:pt x="30575" y="13422"/>
                    </a:cubicBezTo>
                    <a:cubicBezTo>
                      <a:pt x="31534" y="13829"/>
                      <a:pt x="32483" y="14262"/>
                      <a:pt x="33446" y="14662"/>
                    </a:cubicBezTo>
                    <a:cubicBezTo>
                      <a:pt x="33656" y="14749"/>
                      <a:pt x="33681" y="14873"/>
                      <a:pt x="33742" y="15063"/>
                    </a:cubicBezTo>
                    <a:cubicBezTo>
                      <a:pt x="34083" y="16125"/>
                      <a:pt x="33978" y="17252"/>
                      <a:pt x="34255" y="18328"/>
                    </a:cubicBezTo>
                    <a:cubicBezTo>
                      <a:pt x="34344" y="18672"/>
                      <a:pt x="34261" y="19132"/>
                      <a:pt x="33605" y="19314"/>
                    </a:cubicBezTo>
                    <a:cubicBezTo>
                      <a:pt x="32734" y="19556"/>
                      <a:pt x="31945" y="20103"/>
                      <a:pt x="31122" y="20518"/>
                    </a:cubicBezTo>
                    <a:cubicBezTo>
                      <a:pt x="30645" y="20758"/>
                      <a:pt x="30698" y="21274"/>
                      <a:pt x="30508" y="21668"/>
                    </a:cubicBezTo>
                    <a:cubicBezTo>
                      <a:pt x="29694" y="23351"/>
                      <a:pt x="29595" y="24952"/>
                      <a:pt x="30808" y="26532"/>
                    </a:cubicBezTo>
                    <a:cubicBezTo>
                      <a:pt x="31058" y="26859"/>
                      <a:pt x="31096" y="27388"/>
                      <a:pt x="31332" y="27789"/>
                    </a:cubicBezTo>
                    <a:cubicBezTo>
                      <a:pt x="31581" y="28216"/>
                      <a:pt x="31132" y="28317"/>
                      <a:pt x="30936" y="28443"/>
                    </a:cubicBezTo>
                    <a:cubicBezTo>
                      <a:pt x="30156" y="28947"/>
                      <a:pt x="29302" y="29345"/>
                      <a:pt x="28807" y="30199"/>
                    </a:cubicBezTo>
                    <a:cubicBezTo>
                      <a:pt x="28685" y="30410"/>
                      <a:pt x="28532" y="30510"/>
                      <a:pt x="28375" y="30510"/>
                    </a:cubicBezTo>
                    <a:cubicBezTo>
                      <a:pt x="28232" y="30510"/>
                      <a:pt x="28087" y="30428"/>
                      <a:pt x="27958" y="30274"/>
                    </a:cubicBezTo>
                    <a:cubicBezTo>
                      <a:pt x="27526" y="29753"/>
                      <a:pt x="26889" y="29622"/>
                      <a:pt x="26336" y="29345"/>
                    </a:cubicBezTo>
                    <a:cubicBezTo>
                      <a:pt x="26226" y="29290"/>
                      <a:pt x="26124" y="29268"/>
                      <a:pt x="26028" y="29268"/>
                    </a:cubicBezTo>
                    <a:cubicBezTo>
                      <a:pt x="25618" y="29268"/>
                      <a:pt x="25303" y="29678"/>
                      <a:pt x="24926" y="29809"/>
                    </a:cubicBezTo>
                    <a:cubicBezTo>
                      <a:pt x="23770" y="30208"/>
                      <a:pt x="22681" y="30804"/>
                      <a:pt x="21524" y="31201"/>
                    </a:cubicBezTo>
                    <a:cubicBezTo>
                      <a:pt x="20911" y="31409"/>
                      <a:pt x="20600" y="31730"/>
                      <a:pt x="20723" y="32308"/>
                    </a:cubicBezTo>
                    <a:cubicBezTo>
                      <a:pt x="20805" y="32693"/>
                      <a:pt x="20695" y="33041"/>
                      <a:pt x="20710" y="33405"/>
                    </a:cubicBezTo>
                    <a:cubicBezTo>
                      <a:pt x="20739" y="34065"/>
                      <a:pt x="20339" y="34397"/>
                      <a:pt x="19730" y="34397"/>
                    </a:cubicBezTo>
                    <a:cubicBezTo>
                      <a:pt x="19615" y="34397"/>
                      <a:pt x="19493" y="34386"/>
                      <a:pt x="19365" y="34362"/>
                    </a:cubicBezTo>
                    <a:cubicBezTo>
                      <a:pt x="19307" y="34351"/>
                      <a:pt x="19251" y="34346"/>
                      <a:pt x="19195" y="34346"/>
                    </a:cubicBezTo>
                    <a:cubicBezTo>
                      <a:pt x="18749" y="34346"/>
                      <a:pt x="18350" y="34655"/>
                      <a:pt x="17915" y="34763"/>
                    </a:cubicBezTo>
                    <a:cubicBezTo>
                      <a:pt x="17650" y="34830"/>
                      <a:pt x="17416" y="34866"/>
                      <a:pt x="17213" y="34866"/>
                    </a:cubicBezTo>
                    <a:cubicBezTo>
                      <a:pt x="16641" y="34866"/>
                      <a:pt x="16312" y="34573"/>
                      <a:pt x="16201" y="33827"/>
                    </a:cubicBezTo>
                    <a:cubicBezTo>
                      <a:pt x="16093" y="33099"/>
                      <a:pt x="15599" y="32508"/>
                      <a:pt x="15585" y="31747"/>
                    </a:cubicBezTo>
                    <a:cubicBezTo>
                      <a:pt x="15582" y="31633"/>
                      <a:pt x="15386" y="31249"/>
                      <a:pt x="15023" y="31114"/>
                    </a:cubicBezTo>
                    <a:cubicBezTo>
                      <a:pt x="14161" y="30795"/>
                      <a:pt x="13369" y="30283"/>
                      <a:pt x="12528" y="29933"/>
                    </a:cubicBezTo>
                    <a:cubicBezTo>
                      <a:pt x="12180" y="29788"/>
                      <a:pt x="11820" y="29717"/>
                      <a:pt x="11461" y="29717"/>
                    </a:cubicBezTo>
                    <a:cubicBezTo>
                      <a:pt x="10863" y="29717"/>
                      <a:pt x="10265" y="29914"/>
                      <a:pt x="9718" y="30299"/>
                    </a:cubicBezTo>
                    <a:cubicBezTo>
                      <a:pt x="9524" y="30437"/>
                      <a:pt x="9302" y="30540"/>
                      <a:pt x="9112" y="30683"/>
                    </a:cubicBezTo>
                    <a:cubicBezTo>
                      <a:pt x="8605" y="31064"/>
                      <a:pt x="8250" y="31259"/>
                      <a:pt x="7917" y="31259"/>
                    </a:cubicBezTo>
                    <a:cubicBezTo>
                      <a:pt x="7550" y="31259"/>
                      <a:pt x="7209" y="31022"/>
                      <a:pt x="6721" y="30540"/>
                    </a:cubicBezTo>
                    <a:cubicBezTo>
                      <a:pt x="6316" y="30141"/>
                      <a:pt x="5892" y="29762"/>
                      <a:pt x="5461" y="29392"/>
                    </a:cubicBezTo>
                    <a:cubicBezTo>
                      <a:pt x="5192" y="29161"/>
                      <a:pt x="5240" y="28941"/>
                      <a:pt x="5422" y="28706"/>
                    </a:cubicBezTo>
                    <a:cubicBezTo>
                      <a:pt x="5831" y="28174"/>
                      <a:pt x="5851" y="27516"/>
                      <a:pt x="6050" y="26921"/>
                    </a:cubicBezTo>
                    <a:cubicBezTo>
                      <a:pt x="6463" y="25697"/>
                      <a:pt x="5815" y="24793"/>
                      <a:pt x="5562" y="23732"/>
                    </a:cubicBezTo>
                    <a:cubicBezTo>
                      <a:pt x="5358" y="22881"/>
                      <a:pt x="4818" y="22074"/>
                      <a:pt x="4994" y="21119"/>
                    </a:cubicBezTo>
                    <a:cubicBezTo>
                      <a:pt x="5059" y="20761"/>
                      <a:pt x="4772" y="20392"/>
                      <a:pt x="4462" y="20346"/>
                    </a:cubicBezTo>
                    <a:cubicBezTo>
                      <a:pt x="3658" y="20224"/>
                      <a:pt x="3042" y="19664"/>
                      <a:pt x="2245" y="19524"/>
                    </a:cubicBezTo>
                    <a:cubicBezTo>
                      <a:pt x="1544" y="19403"/>
                      <a:pt x="974" y="17963"/>
                      <a:pt x="1268" y="17166"/>
                    </a:cubicBezTo>
                    <a:cubicBezTo>
                      <a:pt x="1346" y="16956"/>
                      <a:pt x="1360" y="16763"/>
                      <a:pt x="1373" y="16559"/>
                    </a:cubicBezTo>
                    <a:cubicBezTo>
                      <a:pt x="1446" y="15203"/>
                      <a:pt x="1447" y="15209"/>
                      <a:pt x="2734" y="14767"/>
                    </a:cubicBezTo>
                    <a:cubicBezTo>
                      <a:pt x="2857" y="14725"/>
                      <a:pt x="2982" y="14712"/>
                      <a:pt x="3108" y="14712"/>
                    </a:cubicBezTo>
                    <a:cubicBezTo>
                      <a:pt x="3302" y="14712"/>
                      <a:pt x="3498" y="14742"/>
                      <a:pt x="3693" y="14742"/>
                    </a:cubicBezTo>
                    <a:cubicBezTo>
                      <a:pt x="3873" y="14742"/>
                      <a:pt x="4053" y="14716"/>
                      <a:pt x="4229" y="14616"/>
                    </a:cubicBezTo>
                    <a:cubicBezTo>
                      <a:pt x="4551" y="14433"/>
                      <a:pt x="4919" y="14347"/>
                      <a:pt x="5311" y="14319"/>
                    </a:cubicBezTo>
                    <a:cubicBezTo>
                      <a:pt x="5909" y="14277"/>
                      <a:pt x="5630" y="13739"/>
                      <a:pt x="5767" y="13425"/>
                    </a:cubicBezTo>
                    <a:cubicBezTo>
                      <a:pt x="6004" y="12876"/>
                      <a:pt x="6033" y="12249"/>
                      <a:pt x="6441" y="11757"/>
                    </a:cubicBezTo>
                    <a:cubicBezTo>
                      <a:pt x="6771" y="11356"/>
                      <a:pt x="6746" y="10927"/>
                      <a:pt x="6442" y="10457"/>
                    </a:cubicBezTo>
                    <a:cubicBezTo>
                      <a:pt x="5971" y="9726"/>
                      <a:pt x="5388" y="9083"/>
                      <a:pt x="4784" y="8487"/>
                    </a:cubicBezTo>
                    <a:cubicBezTo>
                      <a:pt x="4272" y="7979"/>
                      <a:pt x="4428" y="7582"/>
                      <a:pt x="4734" y="7178"/>
                    </a:cubicBezTo>
                    <a:cubicBezTo>
                      <a:pt x="5176" y="6594"/>
                      <a:pt x="5778" y="6162"/>
                      <a:pt x="6232" y="5560"/>
                    </a:cubicBezTo>
                    <a:cubicBezTo>
                      <a:pt x="6374" y="5372"/>
                      <a:pt x="6538" y="5299"/>
                      <a:pt x="6706" y="5299"/>
                    </a:cubicBezTo>
                    <a:cubicBezTo>
                      <a:pt x="7059" y="5299"/>
                      <a:pt x="7435" y="5617"/>
                      <a:pt x="7685" y="5860"/>
                    </a:cubicBezTo>
                    <a:cubicBezTo>
                      <a:pt x="8166" y="6328"/>
                      <a:pt x="8947" y="6319"/>
                      <a:pt x="9292" y="6960"/>
                    </a:cubicBezTo>
                    <a:cubicBezTo>
                      <a:pt x="9307" y="6988"/>
                      <a:pt x="9392" y="7004"/>
                      <a:pt x="9467" y="7004"/>
                    </a:cubicBezTo>
                    <a:cubicBezTo>
                      <a:pt x="9523" y="7004"/>
                      <a:pt x="9573" y="6995"/>
                      <a:pt x="9588" y="6975"/>
                    </a:cubicBezTo>
                    <a:cubicBezTo>
                      <a:pt x="10173" y="6185"/>
                      <a:pt x="11386" y="6446"/>
                      <a:pt x="11915" y="5571"/>
                    </a:cubicBezTo>
                    <a:cubicBezTo>
                      <a:pt x="11952" y="5510"/>
                      <a:pt x="12021" y="5496"/>
                      <a:pt x="12085" y="5496"/>
                    </a:cubicBezTo>
                    <a:cubicBezTo>
                      <a:pt x="12146" y="5496"/>
                      <a:pt x="12202" y="5509"/>
                      <a:pt x="12225" y="5509"/>
                    </a:cubicBezTo>
                    <a:cubicBezTo>
                      <a:pt x="12229" y="5509"/>
                      <a:pt x="12232" y="5508"/>
                      <a:pt x="12234" y="5507"/>
                    </a:cubicBezTo>
                    <a:cubicBezTo>
                      <a:pt x="12741" y="5068"/>
                      <a:pt x="13438" y="5062"/>
                      <a:pt x="14015" y="4745"/>
                    </a:cubicBezTo>
                    <a:cubicBezTo>
                      <a:pt x="14570" y="4441"/>
                      <a:pt x="15339" y="4508"/>
                      <a:pt x="15498" y="3691"/>
                    </a:cubicBezTo>
                    <a:cubicBezTo>
                      <a:pt x="15644" y="2931"/>
                      <a:pt x="15998" y="2263"/>
                      <a:pt x="16264" y="1556"/>
                    </a:cubicBezTo>
                    <a:cubicBezTo>
                      <a:pt x="16447" y="1071"/>
                      <a:pt x="16735" y="931"/>
                      <a:pt x="17039" y="931"/>
                    </a:cubicBezTo>
                    <a:cubicBezTo>
                      <a:pt x="17187" y="931"/>
                      <a:pt x="17340" y="965"/>
                      <a:pt x="17486" y="1008"/>
                    </a:cubicBezTo>
                    <a:cubicBezTo>
                      <a:pt x="17704" y="1072"/>
                      <a:pt x="17913" y="1098"/>
                      <a:pt x="18116" y="1098"/>
                    </a:cubicBezTo>
                    <a:cubicBezTo>
                      <a:pt x="18448" y="1098"/>
                      <a:pt x="18767" y="1029"/>
                      <a:pt x="19093" y="941"/>
                    </a:cubicBezTo>
                    <a:cubicBezTo>
                      <a:pt x="19269" y="893"/>
                      <a:pt x="19427" y="869"/>
                      <a:pt x="19567" y="869"/>
                    </a:cubicBezTo>
                    <a:close/>
                    <a:moveTo>
                      <a:pt x="19696" y="1"/>
                    </a:moveTo>
                    <a:cubicBezTo>
                      <a:pt x="19195" y="1"/>
                      <a:pt x="18694" y="53"/>
                      <a:pt x="18188" y="53"/>
                    </a:cubicBezTo>
                    <a:cubicBezTo>
                      <a:pt x="18034" y="53"/>
                      <a:pt x="17880" y="48"/>
                      <a:pt x="17725" y="36"/>
                    </a:cubicBezTo>
                    <a:cubicBezTo>
                      <a:pt x="17585" y="24"/>
                      <a:pt x="17449" y="19"/>
                      <a:pt x="17317" y="19"/>
                    </a:cubicBezTo>
                    <a:cubicBezTo>
                      <a:pt x="16047" y="19"/>
                      <a:pt x="15151" y="563"/>
                      <a:pt x="14872" y="2094"/>
                    </a:cubicBezTo>
                    <a:cubicBezTo>
                      <a:pt x="14759" y="2718"/>
                      <a:pt x="14667" y="3579"/>
                      <a:pt x="13774" y="3824"/>
                    </a:cubicBezTo>
                    <a:cubicBezTo>
                      <a:pt x="13245" y="3968"/>
                      <a:pt x="12749" y="4256"/>
                      <a:pt x="12256" y="4418"/>
                    </a:cubicBezTo>
                    <a:cubicBezTo>
                      <a:pt x="11470" y="4676"/>
                      <a:pt x="11000" y="5409"/>
                      <a:pt x="10180" y="5555"/>
                    </a:cubicBezTo>
                    <a:cubicBezTo>
                      <a:pt x="9866" y="5611"/>
                      <a:pt x="9771" y="5944"/>
                      <a:pt x="9700" y="6345"/>
                    </a:cubicBezTo>
                    <a:cubicBezTo>
                      <a:pt x="9505" y="6084"/>
                      <a:pt x="9389" y="5941"/>
                      <a:pt x="9288" y="5790"/>
                    </a:cubicBezTo>
                    <a:cubicBezTo>
                      <a:pt x="8847" y="5129"/>
                      <a:pt x="8376" y="4494"/>
                      <a:pt x="7584" y="4231"/>
                    </a:cubicBezTo>
                    <a:cubicBezTo>
                      <a:pt x="7282" y="4131"/>
                      <a:pt x="6902" y="4017"/>
                      <a:pt x="6583" y="4017"/>
                    </a:cubicBezTo>
                    <a:cubicBezTo>
                      <a:pt x="6368" y="4017"/>
                      <a:pt x="6180" y="4069"/>
                      <a:pt x="6064" y="4213"/>
                    </a:cubicBezTo>
                    <a:cubicBezTo>
                      <a:pt x="5490" y="4923"/>
                      <a:pt x="4678" y="5396"/>
                      <a:pt x="4196" y="6163"/>
                    </a:cubicBezTo>
                    <a:cubicBezTo>
                      <a:pt x="3770" y="6843"/>
                      <a:pt x="3087" y="7363"/>
                      <a:pt x="3420" y="8444"/>
                    </a:cubicBezTo>
                    <a:cubicBezTo>
                      <a:pt x="3636" y="9144"/>
                      <a:pt x="4280" y="9268"/>
                      <a:pt x="4521" y="9839"/>
                    </a:cubicBezTo>
                    <a:cubicBezTo>
                      <a:pt x="4730" y="10326"/>
                      <a:pt x="5321" y="10647"/>
                      <a:pt x="5341" y="11228"/>
                    </a:cubicBezTo>
                    <a:cubicBezTo>
                      <a:pt x="5389" y="12679"/>
                      <a:pt x="4431" y="13695"/>
                      <a:pt x="3014" y="13695"/>
                    </a:cubicBezTo>
                    <a:cubicBezTo>
                      <a:pt x="2972" y="13695"/>
                      <a:pt x="2930" y="13694"/>
                      <a:pt x="2888" y="13692"/>
                    </a:cubicBezTo>
                    <a:cubicBezTo>
                      <a:pt x="2838" y="13690"/>
                      <a:pt x="2790" y="13689"/>
                      <a:pt x="2742" y="13689"/>
                    </a:cubicBezTo>
                    <a:cubicBezTo>
                      <a:pt x="1372" y="13689"/>
                      <a:pt x="515" y="14541"/>
                      <a:pt x="363" y="15975"/>
                    </a:cubicBezTo>
                    <a:cubicBezTo>
                      <a:pt x="291" y="16659"/>
                      <a:pt x="511" y="17320"/>
                      <a:pt x="329" y="18031"/>
                    </a:cubicBezTo>
                    <a:cubicBezTo>
                      <a:pt x="223" y="18440"/>
                      <a:pt x="0" y="19089"/>
                      <a:pt x="377" y="19467"/>
                    </a:cubicBezTo>
                    <a:cubicBezTo>
                      <a:pt x="758" y="19848"/>
                      <a:pt x="1215" y="20282"/>
                      <a:pt x="1766" y="20361"/>
                    </a:cubicBezTo>
                    <a:cubicBezTo>
                      <a:pt x="2465" y="20462"/>
                      <a:pt x="3025" y="20819"/>
                      <a:pt x="3599" y="21139"/>
                    </a:cubicBezTo>
                    <a:cubicBezTo>
                      <a:pt x="3894" y="21304"/>
                      <a:pt x="4185" y="21584"/>
                      <a:pt x="4221" y="22007"/>
                    </a:cubicBezTo>
                    <a:cubicBezTo>
                      <a:pt x="4272" y="22597"/>
                      <a:pt x="4464" y="23165"/>
                      <a:pt x="4580" y="23735"/>
                    </a:cubicBezTo>
                    <a:cubicBezTo>
                      <a:pt x="4694" y="24289"/>
                      <a:pt x="5140" y="24551"/>
                      <a:pt x="5311" y="25017"/>
                    </a:cubicBezTo>
                    <a:cubicBezTo>
                      <a:pt x="5668" y="25988"/>
                      <a:pt x="5070" y="26732"/>
                      <a:pt x="4728" y="27522"/>
                    </a:cubicBezTo>
                    <a:cubicBezTo>
                      <a:pt x="4054" y="29087"/>
                      <a:pt x="4011" y="29099"/>
                      <a:pt x="5153" y="30264"/>
                    </a:cubicBezTo>
                    <a:cubicBezTo>
                      <a:pt x="5803" y="30927"/>
                      <a:pt x="6495" y="31571"/>
                      <a:pt x="7254" y="32100"/>
                    </a:cubicBezTo>
                    <a:cubicBezTo>
                      <a:pt x="7452" y="32239"/>
                      <a:pt x="7734" y="32386"/>
                      <a:pt x="8020" y="32386"/>
                    </a:cubicBezTo>
                    <a:cubicBezTo>
                      <a:pt x="8207" y="32386"/>
                      <a:pt x="8396" y="32323"/>
                      <a:pt x="8566" y="32156"/>
                    </a:cubicBezTo>
                    <a:cubicBezTo>
                      <a:pt x="8959" y="31766"/>
                      <a:pt x="9470" y="31644"/>
                      <a:pt x="9933" y="31405"/>
                    </a:cubicBezTo>
                    <a:cubicBezTo>
                      <a:pt x="10510" y="31107"/>
                      <a:pt x="11061" y="30830"/>
                      <a:pt x="11627" y="30830"/>
                    </a:cubicBezTo>
                    <a:cubicBezTo>
                      <a:pt x="12004" y="30830"/>
                      <a:pt x="12387" y="30952"/>
                      <a:pt x="12789" y="31272"/>
                    </a:cubicBezTo>
                    <a:cubicBezTo>
                      <a:pt x="12937" y="31389"/>
                      <a:pt x="13212" y="31328"/>
                      <a:pt x="13394" y="31419"/>
                    </a:cubicBezTo>
                    <a:cubicBezTo>
                      <a:pt x="13877" y="31654"/>
                      <a:pt x="14700" y="31640"/>
                      <a:pt x="14808" y="32080"/>
                    </a:cubicBezTo>
                    <a:cubicBezTo>
                      <a:pt x="15036" y="32991"/>
                      <a:pt x="15328" y="33890"/>
                      <a:pt x="15645" y="34754"/>
                    </a:cubicBezTo>
                    <a:cubicBezTo>
                      <a:pt x="15952" y="35590"/>
                      <a:pt x="16078" y="35796"/>
                      <a:pt x="16600" y="35796"/>
                    </a:cubicBezTo>
                    <a:cubicBezTo>
                      <a:pt x="16785" y="35796"/>
                      <a:pt x="17021" y="35770"/>
                      <a:pt x="17333" y="35737"/>
                    </a:cubicBezTo>
                    <a:cubicBezTo>
                      <a:pt x="17655" y="35702"/>
                      <a:pt x="17937" y="35511"/>
                      <a:pt x="18218" y="35511"/>
                    </a:cubicBezTo>
                    <a:cubicBezTo>
                      <a:pt x="18240" y="35511"/>
                      <a:pt x="18262" y="35512"/>
                      <a:pt x="18284" y="35515"/>
                    </a:cubicBezTo>
                    <a:cubicBezTo>
                      <a:pt x="18387" y="35526"/>
                      <a:pt x="18490" y="35531"/>
                      <a:pt x="18593" y="35531"/>
                    </a:cubicBezTo>
                    <a:cubicBezTo>
                      <a:pt x="19029" y="35531"/>
                      <a:pt x="19460" y="35447"/>
                      <a:pt x="19896" y="35447"/>
                    </a:cubicBezTo>
                    <a:cubicBezTo>
                      <a:pt x="20057" y="35447"/>
                      <a:pt x="20218" y="35459"/>
                      <a:pt x="20381" y="35490"/>
                    </a:cubicBezTo>
                    <a:cubicBezTo>
                      <a:pt x="20438" y="35501"/>
                      <a:pt x="20492" y="35506"/>
                      <a:pt x="20542" y="35506"/>
                    </a:cubicBezTo>
                    <a:cubicBezTo>
                      <a:pt x="20962" y="35506"/>
                      <a:pt x="21172" y="35147"/>
                      <a:pt x="21236" y="34759"/>
                    </a:cubicBezTo>
                    <a:cubicBezTo>
                      <a:pt x="21379" y="33895"/>
                      <a:pt x="21605" y="33036"/>
                      <a:pt x="21535" y="32148"/>
                    </a:cubicBezTo>
                    <a:cubicBezTo>
                      <a:pt x="21518" y="31930"/>
                      <a:pt x="21516" y="31836"/>
                      <a:pt x="21830" y="31755"/>
                    </a:cubicBezTo>
                    <a:cubicBezTo>
                      <a:pt x="22711" y="31531"/>
                      <a:pt x="23521" y="31070"/>
                      <a:pt x="24371" y="30764"/>
                    </a:cubicBezTo>
                    <a:cubicBezTo>
                      <a:pt x="24794" y="30611"/>
                      <a:pt x="25189" y="30204"/>
                      <a:pt x="25669" y="30204"/>
                    </a:cubicBezTo>
                    <a:cubicBezTo>
                      <a:pt x="25796" y="30204"/>
                      <a:pt x="25929" y="30233"/>
                      <a:pt x="26070" y="30302"/>
                    </a:cubicBezTo>
                    <a:cubicBezTo>
                      <a:pt x="26714" y="30617"/>
                      <a:pt x="27404" y="30863"/>
                      <a:pt x="27919" y="31400"/>
                    </a:cubicBezTo>
                    <a:cubicBezTo>
                      <a:pt x="28120" y="31609"/>
                      <a:pt x="28334" y="31706"/>
                      <a:pt x="28537" y="31706"/>
                    </a:cubicBezTo>
                    <a:cubicBezTo>
                      <a:pt x="28768" y="31706"/>
                      <a:pt x="28985" y="31581"/>
                      <a:pt x="29153" y="31355"/>
                    </a:cubicBezTo>
                    <a:cubicBezTo>
                      <a:pt x="29945" y="30292"/>
                      <a:pt x="31368" y="29933"/>
                      <a:pt x="31892" y="28482"/>
                    </a:cubicBezTo>
                    <a:cubicBezTo>
                      <a:pt x="32287" y="27386"/>
                      <a:pt x="32496" y="27215"/>
                      <a:pt x="31880" y="26142"/>
                    </a:cubicBezTo>
                    <a:cubicBezTo>
                      <a:pt x="31530" y="25534"/>
                      <a:pt x="31181" y="24902"/>
                      <a:pt x="31024" y="24159"/>
                    </a:cubicBezTo>
                    <a:cubicBezTo>
                      <a:pt x="30889" y="23522"/>
                      <a:pt x="31346" y="23188"/>
                      <a:pt x="31405" y="22679"/>
                    </a:cubicBezTo>
                    <a:cubicBezTo>
                      <a:pt x="31561" y="21295"/>
                      <a:pt x="32099" y="20732"/>
                      <a:pt x="33400" y="20422"/>
                    </a:cubicBezTo>
                    <a:cubicBezTo>
                      <a:pt x="33706" y="20349"/>
                      <a:pt x="34053" y="20251"/>
                      <a:pt x="34272" y="20047"/>
                    </a:cubicBezTo>
                    <a:cubicBezTo>
                      <a:pt x="34756" y="19591"/>
                      <a:pt x="35641" y="19360"/>
                      <a:pt x="35223" y="18336"/>
                    </a:cubicBezTo>
                    <a:cubicBezTo>
                      <a:pt x="35024" y="17849"/>
                      <a:pt x="35017" y="17275"/>
                      <a:pt x="34899" y="16754"/>
                    </a:cubicBezTo>
                    <a:cubicBezTo>
                      <a:pt x="34770" y="16191"/>
                      <a:pt x="34608" y="15545"/>
                      <a:pt x="34674" y="14914"/>
                    </a:cubicBezTo>
                    <a:cubicBezTo>
                      <a:pt x="34713" y="14540"/>
                      <a:pt x="34513" y="14301"/>
                      <a:pt x="34187" y="14084"/>
                    </a:cubicBezTo>
                    <a:cubicBezTo>
                      <a:pt x="33322" y="13512"/>
                      <a:pt x="32326" y="13204"/>
                      <a:pt x="31399" y="12787"/>
                    </a:cubicBezTo>
                    <a:cubicBezTo>
                      <a:pt x="30474" y="12370"/>
                      <a:pt x="30698" y="11581"/>
                      <a:pt x="30338" y="11006"/>
                    </a:cubicBezTo>
                    <a:cubicBezTo>
                      <a:pt x="29730" y="10034"/>
                      <a:pt x="30544" y="9701"/>
                      <a:pt x="31037" y="9287"/>
                    </a:cubicBezTo>
                    <a:cubicBezTo>
                      <a:pt x="31919" y="8548"/>
                      <a:pt x="32112" y="7868"/>
                      <a:pt x="31545" y="6902"/>
                    </a:cubicBezTo>
                    <a:cubicBezTo>
                      <a:pt x="31256" y="6409"/>
                      <a:pt x="30954" y="5925"/>
                      <a:pt x="30654" y="5438"/>
                    </a:cubicBezTo>
                    <a:cubicBezTo>
                      <a:pt x="30222" y="4744"/>
                      <a:pt x="29267" y="4212"/>
                      <a:pt x="28590" y="4212"/>
                    </a:cubicBezTo>
                    <a:cubicBezTo>
                      <a:pt x="28476" y="4212"/>
                      <a:pt x="28370" y="4227"/>
                      <a:pt x="28275" y="4259"/>
                    </a:cubicBezTo>
                    <a:cubicBezTo>
                      <a:pt x="27610" y="4483"/>
                      <a:pt x="26967" y="4746"/>
                      <a:pt x="26406" y="5182"/>
                    </a:cubicBezTo>
                    <a:cubicBezTo>
                      <a:pt x="26173" y="5363"/>
                      <a:pt x="25894" y="5500"/>
                      <a:pt x="25626" y="5500"/>
                    </a:cubicBezTo>
                    <a:cubicBezTo>
                      <a:pt x="25485" y="5500"/>
                      <a:pt x="25346" y="5461"/>
                      <a:pt x="25220" y="5370"/>
                    </a:cubicBezTo>
                    <a:cubicBezTo>
                      <a:pt x="24223" y="4654"/>
                      <a:pt x="23089" y="4272"/>
                      <a:pt x="21949" y="3919"/>
                    </a:cubicBezTo>
                    <a:cubicBezTo>
                      <a:pt x="21456" y="3765"/>
                      <a:pt x="21277" y="3458"/>
                      <a:pt x="21345" y="3052"/>
                    </a:cubicBezTo>
                    <a:cubicBezTo>
                      <a:pt x="21415" y="2635"/>
                      <a:pt x="21298" y="2251"/>
                      <a:pt x="21277" y="1856"/>
                    </a:cubicBezTo>
                    <a:cubicBezTo>
                      <a:pt x="21204" y="548"/>
                      <a:pt x="20846" y="51"/>
                      <a:pt x="19993" y="8"/>
                    </a:cubicBezTo>
                    <a:cubicBezTo>
                      <a:pt x="19894" y="3"/>
                      <a:pt x="19795" y="1"/>
                      <a:pt x="196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301"/>
              <p:cNvSpPr/>
              <p:nvPr/>
            </p:nvSpPr>
            <p:spPr>
              <a:xfrm>
                <a:off x="5411168" y="3147195"/>
                <a:ext cx="49618" cy="102855"/>
              </a:xfrm>
              <a:custGeom>
                <a:rect b="b" l="l" r="r" t="t"/>
                <a:pathLst>
                  <a:path extrusionOk="0" h="8155" w="3934">
                    <a:moveTo>
                      <a:pt x="3595" y="0"/>
                    </a:moveTo>
                    <a:cubicBezTo>
                      <a:pt x="3466" y="0"/>
                      <a:pt x="3332" y="102"/>
                      <a:pt x="3224" y="170"/>
                    </a:cubicBezTo>
                    <a:cubicBezTo>
                      <a:pt x="2762" y="461"/>
                      <a:pt x="2477" y="858"/>
                      <a:pt x="2161" y="1340"/>
                    </a:cubicBezTo>
                    <a:cubicBezTo>
                      <a:pt x="1520" y="2315"/>
                      <a:pt x="1559" y="3499"/>
                      <a:pt x="895" y="4409"/>
                    </a:cubicBezTo>
                    <a:cubicBezTo>
                      <a:pt x="349" y="5157"/>
                      <a:pt x="620" y="6161"/>
                      <a:pt x="109" y="6953"/>
                    </a:cubicBezTo>
                    <a:cubicBezTo>
                      <a:pt x="1" y="7119"/>
                      <a:pt x="108" y="7651"/>
                      <a:pt x="195" y="7993"/>
                    </a:cubicBezTo>
                    <a:cubicBezTo>
                      <a:pt x="222" y="8100"/>
                      <a:pt x="304" y="8155"/>
                      <a:pt x="392" y="8155"/>
                    </a:cubicBezTo>
                    <a:cubicBezTo>
                      <a:pt x="479" y="8155"/>
                      <a:pt x="571" y="8102"/>
                      <a:pt x="623" y="7993"/>
                    </a:cubicBezTo>
                    <a:cubicBezTo>
                      <a:pt x="985" y="7237"/>
                      <a:pt x="1653" y="6651"/>
                      <a:pt x="1856" y="5819"/>
                    </a:cubicBezTo>
                    <a:cubicBezTo>
                      <a:pt x="2087" y="4874"/>
                      <a:pt x="2667" y="4081"/>
                      <a:pt x="2942" y="3162"/>
                    </a:cubicBezTo>
                    <a:cubicBezTo>
                      <a:pt x="3199" y="2308"/>
                      <a:pt x="3816" y="1603"/>
                      <a:pt x="3933" y="517"/>
                    </a:cubicBezTo>
                    <a:cubicBezTo>
                      <a:pt x="3925" y="492"/>
                      <a:pt x="3910" y="257"/>
                      <a:pt x="3790" y="105"/>
                    </a:cubicBezTo>
                    <a:cubicBezTo>
                      <a:pt x="3730" y="29"/>
                      <a:pt x="3663" y="0"/>
                      <a:pt x="35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301"/>
              <p:cNvSpPr/>
              <p:nvPr/>
            </p:nvSpPr>
            <p:spPr>
              <a:xfrm>
                <a:off x="5612468" y="2625712"/>
                <a:ext cx="65875" cy="89183"/>
              </a:xfrm>
              <a:custGeom>
                <a:rect b="b" l="l" r="r" t="t"/>
                <a:pathLst>
                  <a:path extrusionOk="0" h="7071" w="5223">
                    <a:moveTo>
                      <a:pt x="4940" y="0"/>
                    </a:moveTo>
                    <a:cubicBezTo>
                      <a:pt x="4884" y="0"/>
                      <a:pt x="4823" y="39"/>
                      <a:pt x="4755" y="73"/>
                    </a:cubicBezTo>
                    <a:cubicBezTo>
                      <a:pt x="4496" y="199"/>
                      <a:pt x="4176" y="247"/>
                      <a:pt x="3974" y="429"/>
                    </a:cubicBezTo>
                    <a:cubicBezTo>
                      <a:pt x="3201" y="1128"/>
                      <a:pt x="2673" y="2030"/>
                      <a:pt x="2082" y="2870"/>
                    </a:cubicBezTo>
                    <a:cubicBezTo>
                      <a:pt x="1396" y="3847"/>
                      <a:pt x="824" y="4902"/>
                      <a:pt x="186" y="5913"/>
                    </a:cubicBezTo>
                    <a:cubicBezTo>
                      <a:pt x="1" y="6204"/>
                      <a:pt x="83" y="6484"/>
                      <a:pt x="159" y="6756"/>
                    </a:cubicBezTo>
                    <a:cubicBezTo>
                      <a:pt x="226" y="6995"/>
                      <a:pt x="432" y="7070"/>
                      <a:pt x="660" y="7070"/>
                    </a:cubicBezTo>
                    <a:cubicBezTo>
                      <a:pt x="687" y="7070"/>
                      <a:pt x="715" y="7069"/>
                      <a:pt x="743" y="7067"/>
                    </a:cubicBezTo>
                    <a:cubicBezTo>
                      <a:pt x="751" y="7067"/>
                      <a:pt x="759" y="7067"/>
                      <a:pt x="766" y="7067"/>
                    </a:cubicBezTo>
                    <a:cubicBezTo>
                      <a:pt x="1128" y="7067"/>
                      <a:pt x="1364" y="6889"/>
                      <a:pt x="1895" y="6293"/>
                    </a:cubicBezTo>
                    <a:cubicBezTo>
                      <a:pt x="2104" y="6058"/>
                      <a:pt x="1989" y="5899"/>
                      <a:pt x="1867" y="5691"/>
                    </a:cubicBezTo>
                    <a:cubicBezTo>
                      <a:pt x="1814" y="5599"/>
                      <a:pt x="1881" y="5439"/>
                      <a:pt x="1894" y="5309"/>
                    </a:cubicBezTo>
                    <a:cubicBezTo>
                      <a:pt x="1939" y="5316"/>
                      <a:pt x="1980" y="5320"/>
                      <a:pt x="2017" y="5320"/>
                    </a:cubicBezTo>
                    <a:cubicBezTo>
                      <a:pt x="2525" y="5320"/>
                      <a:pt x="2391" y="4712"/>
                      <a:pt x="2630" y="4538"/>
                    </a:cubicBezTo>
                    <a:cubicBezTo>
                      <a:pt x="3305" y="4043"/>
                      <a:pt x="2931" y="2782"/>
                      <a:pt x="4055" y="2679"/>
                    </a:cubicBezTo>
                    <a:cubicBezTo>
                      <a:pt x="4173" y="1823"/>
                      <a:pt x="4770" y="1201"/>
                      <a:pt x="5142" y="470"/>
                    </a:cubicBezTo>
                    <a:cubicBezTo>
                      <a:pt x="5223" y="313"/>
                      <a:pt x="5136" y="229"/>
                      <a:pt x="5077" y="114"/>
                    </a:cubicBezTo>
                    <a:cubicBezTo>
                      <a:pt x="5033" y="29"/>
                      <a:pt x="4988" y="0"/>
                      <a:pt x="49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301"/>
              <p:cNvSpPr/>
              <p:nvPr/>
            </p:nvSpPr>
            <p:spPr>
              <a:xfrm>
                <a:off x="5651621" y="2672168"/>
                <a:ext cx="82650" cy="54625"/>
              </a:xfrm>
              <a:custGeom>
                <a:rect b="b" l="l" r="r" t="t"/>
                <a:pathLst>
                  <a:path extrusionOk="0" h="4331" w="6553">
                    <a:moveTo>
                      <a:pt x="6270" y="1"/>
                    </a:moveTo>
                    <a:cubicBezTo>
                      <a:pt x="6232" y="1"/>
                      <a:pt x="6194" y="9"/>
                      <a:pt x="6159" y="26"/>
                    </a:cubicBezTo>
                    <a:cubicBezTo>
                      <a:pt x="5373" y="393"/>
                      <a:pt x="4589" y="765"/>
                      <a:pt x="3825" y="1174"/>
                    </a:cubicBezTo>
                    <a:cubicBezTo>
                      <a:pt x="2763" y="1742"/>
                      <a:pt x="1892" y="2616"/>
                      <a:pt x="767" y="3082"/>
                    </a:cubicBezTo>
                    <a:cubicBezTo>
                      <a:pt x="495" y="3194"/>
                      <a:pt x="235" y="3387"/>
                      <a:pt x="145" y="3641"/>
                    </a:cubicBezTo>
                    <a:cubicBezTo>
                      <a:pt x="0" y="4038"/>
                      <a:pt x="515" y="3910"/>
                      <a:pt x="625" y="4118"/>
                    </a:cubicBezTo>
                    <a:cubicBezTo>
                      <a:pt x="706" y="4272"/>
                      <a:pt x="783" y="4331"/>
                      <a:pt x="863" y="4331"/>
                    </a:cubicBezTo>
                    <a:cubicBezTo>
                      <a:pt x="957" y="4331"/>
                      <a:pt x="1056" y="4250"/>
                      <a:pt x="1170" y="4150"/>
                    </a:cubicBezTo>
                    <a:cubicBezTo>
                      <a:pt x="1598" y="3775"/>
                      <a:pt x="2133" y="3507"/>
                      <a:pt x="2610" y="3264"/>
                    </a:cubicBezTo>
                    <a:cubicBezTo>
                      <a:pt x="4015" y="2550"/>
                      <a:pt x="5098" y="1452"/>
                      <a:pt x="6319" y="523"/>
                    </a:cubicBezTo>
                    <a:cubicBezTo>
                      <a:pt x="6419" y="447"/>
                      <a:pt x="6484" y="329"/>
                      <a:pt x="6552" y="245"/>
                    </a:cubicBezTo>
                    <a:cubicBezTo>
                      <a:pt x="6494" y="71"/>
                      <a:pt x="6380" y="1"/>
                      <a:pt x="6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301"/>
              <p:cNvSpPr/>
              <p:nvPr/>
            </p:nvSpPr>
            <p:spPr>
              <a:xfrm>
                <a:off x="5476961" y="3165459"/>
                <a:ext cx="21189" cy="80367"/>
              </a:xfrm>
              <a:custGeom>
                <a:rect b="b" l="l" r="r" t="t"/>
                <a:pathLst>
                  <a:path extrusionOk="0" h="6372" w="1680">
                    <a:moveTo>
                      <a:pt x="928" y="1"/>
                    </a:moveTo>
                    <a:cubicBezTo>
                      <a:pt x="899" y="1"/>
                      <a:pt x="867" y="2"/>
                      <a:pt x="833" y="5"/>
                    </a:cubicBezTo>
                    <a:cubicBezTo>
                      <a:pt x="351" y="49"/>
                      <a:pt x="375" y="365"/>
                      <a:pt x="285" y="698"/>
                    </a:cubicBezTo>
                    <a:cubicBezTo>
                      <a:pt x="1" y="1735"/>
                      <a:pt x="316" y="2742"/>
                      <a:pt x="379" y="3762"/>
                    </a:cubicBezTo>
                    <a:cubicBezTo>
                      <a:pt x="433" y="4665"/>
                      <a:pt x="501" y="5562"/>
                      <a:pt x="1275" y="6371"/>
                    </a:cubicBezTo>
                    <a:cubicBezTo>
                      <a:pt x="1447" y="5906"/>
                      <a:pt x="1587" y="5494"/>
                      <a:pt x="1593" y="5164"/>
                    </a:cubicBezTo>
                    <a:cubicBezTo>
                      <a:pt x="1623" y="3646"/>
                      <a:pt x="1679" y="2115"/>
                      <a:pt x="1278" y="620"/>
                    </a:cubicBezTo>
                    <a:cubicBezTo>
                      <a:pt x="1208" y="358"/>
                      <a:pt x="1379" y="1"/>
                      <a:pt x="9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301"/>
              <p:cNvSpPr/>
              <p:nvPr/>
            </p:nvSpPr>
            <p:spPr>
              <a:xfrm>
                <a:off x="5581704" y="2608268"/>
                <a:ext cx="21353" cy="80190"/>
              </a:xfrm>
              <a:custGeom>
                <a:rect b="b" l="l" r="r" t="t"/>
                <a:pathLst>
                  <a:path extrusionOk="0" h="6358" w="1693">
                    <a:moveTo>
                      <a:pt x="1369" y="0"/>
                    </a:moveTo>
                    <a:cubicBezTo>
                      <a:pt x="623" y="671"/>
                      <a:pt x="618" y="1556"/>
                      <a:pt x="456" y="2321"/>
                    </a:cubicBezTo>
                    <a:cubicBezTo>
                      <a:pt x="200" y="3530"/>
                      <a:pt x="176" y="4787"/>
                      <a:pt x="28" y="6020"/>
                    </a:cubicBezTo>
                    <a:cubicBezTo>
                      <a:pt x="3" y="6223"/>
                      <a:pt x="1" y="6357"/>
                      <a:pt x="164" y="6357"/>
                    </a:cubicBezTo>
                    <a:cubicBezTo>
                      <a:pt x="194" y="6357"/>
                      <a:pt x="229" y="6353"/>
                      <a:pt x="270" y="6344"/>
                    </a:cubicBezTo>
                    <a:cubicBezTo>
                      <a:pt x="672" y="6255"/>
                      <a:pt x="1130" y="6358"/>
                      <a:pt x="1254" y="5687"/>
                    </a:cubicBezTo>
                    <a:cubicBezTo>
                      <a:pt x="1598" y="3824"/>
                      <a:pt x="1693" y="1971"/>
                      <a:pt x="13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301"/>
              <p:cNvSpPr/>
              <p:nvPr/>
            </p:nvSpPr>
            <p:spPr>
              <a:xfrm>
                <a:off x="5373302" y="3135389"/>
                <a:ext cx="56441" cy="65308"/>
              </a:xfrm>
              <a:custGeom>
                <a:rect b="b" l="l" r="r" t="t"/>
                <a:pathLst>
                  <a:path extrusionOk="0" h="5178" w="4475">
                    <a:moveTo>
                      <a:pt x="3870" y="1"/>
                    </a:moveTo>
                    <a:cubicBezTo>
                      <a:pt x="3600" y="1"/>
                      <a:pt x="3418" y="343"/>
                      <a:pt x="3237" y="498"/>
                    </a:cubicBezTo>
                    <a:cubicBezTo>
                      <a:pt x="2089" y="1479"/>
                      <a:pt x="1318" y="2782"/>
                      <a:pt x="428" y="3978"/>
                    </a:cubicBezTo>
                    <a:cubicBezTo>
                      <a:pt x="204" y="4278"/>
                      <a:pt x="0" y="4690"/>
                      <a:pt x="136" y="5177"/>
                    </a:cubicBezTo>
                    <a:cubicBezTo>
                      <a:pt x="839" y="4812"/>
                      <a:pt x="1310" y="4286"/>
                      <a:pt x="1830" y="3752"/>
                    </a:cubicBezTo>
                    <a:cubicBezTo>
                      <a:pt x="2752" y="2800"/>
                      <a:pt x="3471" y="1705"/>
                      <a:pt x="4319" y="706"/>
                    </a:cubicBezTo>
                    <a:cubicBezTo>
                      <a:pt x="4474" y="523"/>
                      <a:pt x="4421" y="392"/>
                      <a:pt x="4270" y="229"/>
                    </a:cubicBezTo>
                    <a:cubicBezTo>
                      <a:pt x="4116" y="63"/>
                      <a:pt x="3985" y="1"/>
                      <a:pt x="38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301"/>
              <p:cNvSpPr/>
              <p:nvPr/>
            </p:nvSpPr>
            <p:spPr>
              <a:xfrm>
                <a:off x="5385235" y="2825890"/>
                <a:ext cx="102477" cy="219420"/>
              </a:xfrm>
              <a:custGeom>
                <a:rect b="b" l="l" r="r" t="t"/>
                <a:pathLst>
                  <a:path extrusionOk="0" h="17397" w="8125">
                    <a:moveTo>
                      <a:pt x="3387" y="0"/>
                    </a:moveTo>
                    <a:cubicBezTo>
                      <a:pt x="2435" y="252"/>
                      <a:pt x="1895" y="965"/>
                      <a:pt x="1626" y="1707"/>
                    </a:cubicBezTo>
                    <a:cubicBezTo>
                      <a:pt x="1126" y="3088"/>
                      <a:pt x="493" y="4443"/>
                      <a:pt x="347" y="5949"/>
                    </a:cubicBezTo>
                    <a:cubicBezTo>
                      <a:pt x="316" y="6268"/>
                      <a:pt x="429" y="6574"/>
                      <a:pt x="366" y="6828"/>
                    </a:cubicBezTo>
                    <a:cubicBezTo>
                      <a:pt x="0" y="8297"/>
                      <a:pt x="255" y="9693"/>
                      <a:pt x="745" y="11073"/>
                    </a:cubicBezTo>
                    <a:cubicBezTo>
                      <a:pt x="908" y="11531"/>
                      <a:pt x="1241" y="11955"/>
                      <a:pt x="1290" y="12417"/>
                    </a:cubicBezTo>
                    <a:cubicBezTo>
                      <a:pt x="1394" y="13405"/>
                      <a:pt x="2077" y="14100"/>
                      <a:pt x="2626" y="14718"/>
                    </a:cubicBezTo>
                    <a:cubicBezTo>
                      <a:pt x="3855" y="16101"/>
                      <a:pt x="5275" y="17325"/>
                      <a:pt x="7347" y="17386"/>
                    </a:cubicBezTo>
                    <a:cubicBezTo>
                      <a:pt x="7447" y="17389"/>
                      <a:pt x="7525" y="17396"/>
                      <a:pt x="7591" y="17396"/>
                    </a:cubicBezTo>
                    <a:cubicBezTo>
                      <a:pt x="7727" y="17396"/>
                      <a:pt x="7807" y="17364"/>
                      <a:pt x="7898" y="17193"/>
                    </a:cubicBezTo>
                    <a:cubicBezTo>
                      <a:pt x="8125" y="16771"/>
                      <a:pt x="7786" y="16725"/>
                      <a:pt x="7531" y="16582"/>
                    </a:cubicBezTo>
                    <a:cubicBezTo>
                      <a:pt x="6404" y="15953"/>
                      <a:pt x="5152" y="15522"/>
                      <a:pt x="4253" y="14531"/>
                    </a:cubicBezTo>
                    <a:cubicBezTo>
                      <a:pt x="3687" y="13908"/>
                      <a:pt x="2940" y="13360"/>
                      <a:pt x="2613" y="12627"/>
                    </a:cubicBezTo>
                    <a:cubicBezTo>
                      <a:pt x="2184" y="11660"/>
                      <a:pt x="1787" y="10656"/>
                      <a:pt x="1537" y="9589"/>
                    </a:cubicBezTo>
                    <a:cubicBezTo>
                      <a:pt x="1069" y="7595"/>
                      <a:pt x="1391" y="5702"/>
                      <a:pt x="1931" y="3815"/>
                    </a:cubicBezTo>
                    <a:cubicBezTo>
                      <a:pt x="2262" y="2657"/>
                      <a:pt x="2750" y="1550"/>
                      <a:pt x="3514" y="587"/>
                    </a:cubicBezTo>
                    <a:cubicBezTo>
                      <a:pt x="3718" y="330"/>
                      <a:pt x="3653" y="109"/>
                      <a:pt x="338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301"/>
              <p:cNvSpPr/>
              <p:nvPr/>
            </p:nvSpPr>
            <p:spPr>
              <a:xfrm>
                <a:off x="5480492" y="2866934"/>
                <a:ext cx="103511" cy="101695"/>
              </a:xfrm>
              <a:custGeom>
                <a:rect b="b" l="l" r="r" t="t"/>
                <a:pathLst>
                  <a:path extrusionOk="0" h="8063" w="8207">
                    <a:moveTo>
                      <a:pt x="3609" y="1381"/>
                    </a:moveTo>
                    <a:cubicBezTo>
                      <a:pt x="3612" y="1381"/>
                      <a:pt x="3614" y="1381"/>
                      <a:pt x="3617" y="1381"/>
                    </a:cubicBezTo>
                    <a:cubicBezTo>
                      <a:pt x="5834" y="1401"/>
                      <a:pt x="7035" y="2869"/>
                      <a:pt x="7111" y="4730"/>
                    </a:cubicBezTo>
                    <a:cubicBezTo>
                      <a:pt x="7145" y="5556"/>
                      <a:pt x="4993" y="7186"/>
                      <a:pt x="3916" y="7195"/>
                    </a:cubicBezTo>
                    <a:cubicBezTo>
                      <a:pt x="2748" y="7057"/>
                      <a:pt x="1245" y="6248"/>
                      <a:pt x="1259" y="5095"/>
                    </a:cubicBezTo>
                    <a:cubicBezTo>
                      <a:pt x="1282" y="3173"/>
                      <a:pt x="2500" y="1381"/>
                      <a:pt x="3609" y="1381"/>
                    </a:cubicBezTo>
                    <a:close/>
                    <a:moveTo>
                      <a:pt x="3452" y="1"/>
                    </a:moveTo>
                    <a:cubicBezTo>
                      <a:pt x="1592" y="1"/>
                      <a:pt x="176" y="2345"/>
                      <a:pt x="100" y="3765"/>
                    </a:cubicBezTo>
                    <a:cubicBezTo>
                      <a:pt x="1" y="5648"/>
                      <a:pt x="682" y="6911"/>
                      <a:pt x="2715" y="7853"/>
                    </a:cubicBezTo>
                    <a:cubicBezTo>
                      <a:pt x="3044" y="8006"/>
                      <a:pt x="3343" y="8063"/>
                      <a:pt x="3625" y="8063"/>
                    </a:cubicBezTo>
                    <a:cubicBezTo>
                      <a:pt x="4430" y="8063"/>
                      <a:pt x="5090" y="7597"/>
                      <a:pt x="5861" y="7542"/>
                    </a:cubicBezTo>
                    <a:cubicBezTo>
                      <a:pt x="6585" y="7493"/>
                      <a:pt x="6873" y="6727"/>
                      <a:pt x="7298" y="6276"/>
                    </a:cubicBezTo>
                    <a:cubicBezTo>
                      <a:pt x="7993" y="5537"/>
                      <a:pt x="8206" y="4436"/>
                      <a:pt x="7811" y="3524"/>
                    </a:cubicBezTo>
                    <a:cubicBezTo>
                      <a:pt x="7469" y="2734"/>
                      <a:pt x="7158" y="1878"/>
                      <a:pt x="6439" y="1223"/>
                    </a:cubicBezTo>
                    <a:cubicBezTo>
                      <a:pt x="5688" y="541"/>
                      <a:pt x="4954" y="13"/>
                      <a:pt x="3900" y="13"/>
                    </a:cubicBezTo>
                    <a:cubicBezTo>
                      <a:pt x="3843" y="13"/>
                      <a:pt x="3786" y="15"/>
                      <a:pt x="3728" y="18"/>
                    </a:cubicBezTo>
                    <a:cubicBezTo>
                      <a:pt x="3635" y="6"/>
                      <a:pt x="3543" y="1"/>
                      <a:pt x="345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301"/>
              <p:cNvSpPr/>
              <p:nvPr/>
            </p:nvSpPr>
            <p:spPr>
              <a:xfrm>
                <a:off x="5601772" y="2821765"/>
                <a:ext cx="63781" cy="207022"/>
              </a:xfrm>
              <a:custGeom>
                <a:rect b="b" l="l" r="r" t="t"/>
                <a:pathLst>
                  <a:path extrusionOk="0" h="16414" w="5057">
                    <a:moveTo>
                      <a:pt x="1371" y="1"/>
                    </a:moveTo>
                    <a:cubicBezTo>
                      <a:pt x="1406" y="765"/>
                      <a:pt x="2096" y="1001"/>
                      <a:pt x="2373" y="1513"/>
                    </a:cubicBezTo>
                    <a:cubicBezTo>
                      <a:pt x="3100" y="2854"/>
                      <a:pt x="3548" y="4240"/>
                      <a:pt x="3647" y="5806"/>
                    </a:cubicBezTo>
                    <a:cubicBezTo>
                      <a:pt x="3748" y="7385"/>
                      <a:pt x="3615" y="8938"/>
                      <a:pt x="3512" y="10492"/>
                    </a:cubicBezTo>
                    <a:cubicBezTo>
                      <a:pt x="3423" y="11822"/>
                      <a:pt x="2776" y="12982"/>
                      <a:pt x="1868" y="13978"/>
                    </a:cubicBezTo>
                    <a:cubicBezTo>
                      <a:pt x="1592" y="14280"/>
                      <a:pt x="1446" y="14757"/>
                      <a:pt x="1121" y="14939"/>
                    </a:cubicBezTo>
                    <a:cubicBezTo>
                      <a:pt x="497" y="15289"/>
                      <a:pt x="427" y="15968"/>
                      <a:pt x="1" y="16414"/>
                    </a:cubicBezTo>
                    <a:cubicBezTo>
                      <a:pt x="713" y="16330"/>
                      <a:pt x="1152" y="15888"/>
                      <a:pt x="1661" y="15541"/>
                    </a:cubicBezTo>
                    <a:cubicBezTo>
                      <a:pt x="3072" y="14578"/>
                      <a:pt x="3901" y="13278"/>
                      <a:pt x="4321" y="11631"/>
                    </a:cubicBezTo>
                    <a:cubicBezTo>
                      <a:pt x="4654" y="10328"/>
                      <a:pt x="4663" y="8992"/>
                      <a:pt x="4896" y="7681"/>
                    </a:cubicBezTo>
                    <a:cubicBezTo>
                      <a:pt x="5057" y="6777"/>
                      <a:pt x="5027" y="5738"/>
                      <a:pt x="4735" y="4879"/>
                    </a:cubicBezTo>
                    <a:cubicBezTo>
                      <a:pt x="4378" y="3837"/>
                      <a:pt x="4248" y="2701"/>
                      <a:pt x="3636" y="1748"/>
                    </a:cubicBezTo>
                    <a:cubicBezTo>
                      <a:pt x="3101" y="917"/>
                      <a:pt x="2496" y="170"/>
                      <a:pt x="13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301"/>
              <p:cNvSpPr/>
              <p:nvPr/>
            </p:nvSpPr>
            <p:spPr>
              <a:xfrm>
                <a:off x="5447268" y="2777025"/>
                <a:ext cx="167885" cy="42592"/>
              </a:xfrm>
              <a:custGeom>
                <a:rect b="b" l="l" r="r" t="t"/>
                <a:pathLst>
                  <a:path extrusionOk="0" h="3377" w="13311">
                    <a:moveTo>
                      <a:pt x="6464" y="1"/>
                    </a:moveTo>
                    <a:cubicBezTo>
                      <a:pt x="6117" y="1"/>
                      <a:pt x="5773" y="25"/>
                      <a:pt x="5439" y="82"/>
                    </a:cubicBezTo>
                    <a:cubicBezTo>
                      <a:pt x="3865" y="351"/>
                      <a:pt x="2313" y="625"/>
                      <a:pt x="986" y="1781"/>
                    </a:cubicBezTo>
                    <a:cubicBezTo>
                      <a:pt x="435" y="2263"/>
                      <a:pt x="44" y="2596"/>
                      <a:pt x="1" y="3377"/>
                    </a:cubicBezTo>
                    <a:cubicBezTo>
                      <a:pt x="877" y="3136"/>
                      <a:pt x="1452" y="2493"/>
                      <a:pt x="2137" y="2081"/>
                    </a:cubicBezTo>
                    <a:cubicBezTo>
                      <a:pt x="2711" y="1734"/>
                      <a:pt x="3293" y="1544"/>
                      <a:pt x="3885" y="1359"/>
                    </a:cubicBezTo>
                    <a:cubicBezTo>
                      <a:pt x="4541" y="1154"/>
                      <a:pt x="5205" y="1078"/>
                      <a:pt x="5873" y="1078"/>
                    </a:cubicBezTo>
                    <a:cubicBezTo>
                      <a:pt x="6535" y="1078"/>
                      <a:pt x="7202" y="1153"/>
                      <a:pt x="7869" y="1255"/>
                    </a:cubicBezTo>
                    <a:cubicBezTo>
                      <a:pt x="8838" y="1403"/>
                      <a:pt x="9800" y="1490"/>
                      <a:pt x="10691" y="2003"/>
                    </a:cubicBezTo>
                    <a:cubicBezTo>
                      <a:pt x="11104" y="2240"/>
                      <a:pt x="11512" y="2632"/>
                      <a:pt x="12021" y="2632"/>
                    </a:cubicBezTo>
                    <a:cubicBezTo>
                      <a:pt x="12080" y="2632"/>
                      <a:pt x="12140" y="2627"/>
                      <a:pt x="12202" y="2616"/>
                    </a:cubicBezTo>
                    <a:cubicBezTo>
                      <a:pt x="12492" y="2562"/>
                      <a:pt x="12928" y="2658"/>
                      <a:pt x="13070" y="2339"/>
                    </a:cubicBezTo>
                    <a:cubicBezTo>
                      <a:pt x="13311" y="1795"/>
                      <a:pt x="12735" y="1824"/>
                      <a:pt x="12469" y="1639"/>
                    </a:cubicBezTo>
                    <a:cubicBezTo>
                      <a:pt x="11152" y="721"/>
                      <a:pt x="9627" y="377"/>
                      <a:pt x="8089" y="141"/>
                    </a:cubicBezTo>
                    <a:cubicBezTo>
                      <a:pt x="7558" y="59"/>
                      <a:pt x="7007" y="1"/>
                      <a:pt x="646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301"/>
              <p:cNvSpPr/>
              <p:nvPr/>
            </p:nvSpPr>
            <p:spPr>
              <a:xfrm>
                <a:off x="5529219" y="3041708"/>
                <a:ext cx="39666" cy="17922"/>
              </a:xfrm>
              <a:custGeom>
                <a:rect b="b" l="l" r="r" t="t"/>
                <a:pathLst>
                  <a:path extrusionOk="0" h="1421" w="3145">
                    <a:moveTo>
                      <a:pt x="2880" y="0"/>
                    </a:moveTo>
                    <a:cubicBezTo>
                      <a:pt x="2827" y="0"/>
                      <a:pt x="2783" y="8"/>
                      <a:pt x="2783" y="8"/>
                    </a:cubicBezTo>
                    <a:cubicBezTo>
                      <a:pt x="2775" y="8"/>
                      <a:pt x="2766" y="8"/>
                      <a:pt x="2758" y="8"/>
                    </a:cubicBezTo>
                    <a:cubicBezTo>
                      <a:pt x="1843" y="8"/>
                      <a:pt x="1126" y="346"/>
                      <a:pt x="367" y="491"/>
                    </a:cubicBezTo>
                    <a:cubicBezTo>
                      <a:pt x="0" y="561"/>
                      <a:pt x="233" y="946"/>
                      <a:pt x="140" y="1177"/>
                    </a:cubicBezTo>
                    <a:cubicBezTo>
                      <a:pt x="65" y="1360"/>
                      <a:pt x="255" y="1362"/>
                      <a:pt x="383" y="1391"/>
                    </a:cubicBezTo>
                    <a:cubicBezTo>
                      <a:pt x="466" y="1411"/>
                      <a:pt x="559" y="1420"/>
                      <a:pt x="659" y="1420"/>
                    </a:cubicBezTo>
                    <a:cubicBezTo>
                      <a:pt x="1404" y="1420"/>
                      <a:pt x="2540" y="906"/>
                      <a:pt x="2873" y="358"/>
                    </a:cubicBezTo>
                    <a:cubicBezTo>
                      <a:pt x="2936" y="256"/>
                      <a:pt x="3144" y="184"/>
                      <a:pt x="3027" y="46"/>
                    </a:cubicBezTo>
                    <a:cubicBezTo>
                      <a:pt x="2997" y="9"/>
                      <a:pt x="2934" y="0"/>
                      <a:pt x="28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55" name="Google Shape;1855;p301"/>
          <p:cNvSpPr txBox="1"/>
          <p:nvPr/>
        </p:nvSpPr>
        <p:spPr>
          <a:xfrm>
            <a:off x="2876875" y="3211200"/>
            <a:ext cx="912600" cy="24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ermanent Marker"/>
                <a:ea typeface="Permanent Marker"/>
                <a:cs typeface="Permanent Marker"/>
                <a:sym typeface="Permanent Marker"/>
              </a:rPr>
              <a:t>Custom</a:t>
            </a:r>
            <a:endParaRPr sz="11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grpSp>
        <p:nvGrpSpPr>
          <p:cNvPr id="1856" name="Google Shape;1856;p301"/>
          <p:cNvGrpSpPr/>
          <p:nvPr/>
        </p:nvGrpSpPr>
        <p:grpSpPr>
          <a:xfrm>
            <a:off x="1415034" y="4069288"/>
            <a:ext cx="1157060" cy="282709"/>
            <a:chOff x="6550488" y="2469313"/>
            <a:chExt cx="1089202" cy="357272"/>
          </a:xfrm>
        </p:grpSpPr>
        <p:sp>
          <p:nvSpPr>
            <p:cNvPr id="1857" name="Google Shape;1857;p301"/>
            <p:cNvSpPr/>
            <p:nvPr/>
          </p:nvSpPr>
          <p:spPr>
            <a:xfrm>
              <a:off x="6550488" y="2469313"/>
              <a:ext cx="1089202" cy="357272"/>
            </a:xfrm>
            <a:custGeom>
              <a:rect b="b" l="l" r="r" t="t"/>
              <a:pathLst>
                <a:path extrusionOk="0" h="19203" w="46231">
                  <a:moveTo>
                    <a:pt x="17101" y="1"/>
                  </a:moveTo>
                  <a:cubicBezTo>
                    <a:pt x="16480" y="1"/>
                    <a:pt x="15861" y="16"/>
                    <a:pt x="15249" y="49"/>
                  </a:cubicBezTo>
                  <a:cubicBezTo>
                    <a:pt x="14904" y="68"/>
                    <a:pt x="14556" y="71"/>
                    <a:pt x="14210" y="71"/>
                  </a:cubicBezTo>
                  <a:cubicBezTo>
                    <a:pt x="14003" y="71"/>
                    <a:pt x="13796" y="70"/>
                    <a:pt x="13590" y="70"/>
                  </a:cubicBezTo>
                  <a:cubicBezTo>
                    <a:pt x="12637" y="70"/>
                    <a:pt x="11719" y="97"/>
                    <a:pt x="10923" y="407"/>
                  </a:cubicBezTo>
                  <a:cubicBezTo>
                    <a:pt x="10626" y="407"/>
                    <a:pt x="10416" y="372"/>
                    <a:pt x="10255" y="372"/>
                  </a:cubicBezTo>
                  <a:cubicBezTo>
                    <a:pt x="10162" y="372"/>
                    <a:pt x="10085" y="384"/>
                    <a:pt x="10016" y="421"/>
                  </a:cubicBezTo>
                  <a:cubicBezTo>
                    <a:pt x="8543" y="1206"/>
                    <a:pt x="6895" y="807"/>
                    <a:pt x="5397" y="1580"/>
                  </a:cubicBezTo>
                  <a:cubicBezTo>
                    <a:pt x="4196" y="2200"/>
                    <a:pt x="2843" y="2378"/>
                    <a:pt x="1735" y="3300"/>
                  </a:cubicBezTo>
                  <a:cubicBezTo>
                    <a:pt x="771" y="4104"/>
                    <a:pt x="175" y="5198"/>
                    <a:pt x="326" y="6750"/>
                  </a:cubicBezTo>
                  <a:cubicBezTo>
                    <a:pt x="377" y="7278"/>
                    <a:pt x="499" y="7880"/>
                    <a:pt x="427" y="8326"/>
                  </a:cubicBezTo>
                  <a:cubicBezTo>
                    <a:pt x="1" y="11018"/>
                    <a:pt x="768" y="13463"/>
                    <a:pt x="1343" y="15933"/>
                  </a:cubicBezTo>
                  <a:cubicBezTo>
                    <a:pt x="1544" y="16800"/>
                    <a:pt x="2087" y="17736"/>
                    <a:pt x="2860" y="17825"/>
                  </a:cubicBezTo>
                  <a:cubicBezTo>
                    <a:pt x="3740" y="17927"/>
                    <a:pt x="4536" y="18543"/>
                    <a:pt x="5445" y="18543"/>
                  </a:cubicBezTo>
                  <a:cubicBezTo>
                    <a:pt x="5654" y="18543"/>
                    <a:pt x="5869" y="18510"/>
                    <a:pt x="6093" y="18432"/>
                  </a:cubicBezTo>
                  <a:cubicBezTo>
                    <a:pt x="6215" y="18389"/>
                    <a:pt x="6353" y="18371"/>
                    <a:pt x="6501" y="18371"/>
                  </a:cubicBezTo>
                  <a:cubicBezTo>
                    <a:pt x="6891" y="18371"/>
                    <a:pt x="7346" y="18494"/>
                    <a:pt x="7739" y="18589"/>
                  </a:cubicBezTo>
                  <a:cubicBezTo>
                    <a:pt x="9249" y="18953"/>
                    <a:pt x="10785" y="18825"/>
                    <a:pt x="12304" y="19015"/>
                  </a:cubicBezTo>
                  <a:cubicBezTo>
                    <a:pt x="12435" y="19031"/>
                    <a:pt x="12566" y="19037"/>
                    <a:pt x="12698" y="19037"/>
                  </a:cubicBezTo>
                  <a:cubicBezTo>
                    <a:pt x="13239" y="19037"/>
                    <a:pt x="13788" y="18929"/>
                    <a:pt x="14342" y="18929"/>
                  </a:cubicBezTo>
                  <a:cubicBezTo>
                    <a:pt x="14489" y="18929"/>
                    <a:pt x="14636" y="18936"/>
                    <a:pt x="14784" y="18956"/>
                  </a:cubicBezTo>
                  <a:cubicBezTo>
                    <a:pt x="15399" y="19037"/>
                    <a:pt x="16031" y="19142"/>
                    <a:pt x="16649" y="19142"/>
                  </a:cubicBezTo>
                  <a:cubicBezTo>
                    <a:pt x="16940" y="19142"/>
                    <a:pt x="17229" y="19118"/>
                    <a:pt x="17511" y="19058"/>
                  </a:cubicBezTo>
                  <a:cubicBezTo>
                    <a:pt x="18140" y="18925"/>
                    <a:pt x="18769" y="18881"/>
                    <a:pt x="19396" y="18881"/>
                  </a:cubicBezTo>
                  <a:cubicBezTo>
                    <a:pt x="20141" y="18881"/>
                    <a:pt x="20883" y="18943"/>
                    <a:pt x="21616" y="18992"/>
                  </a:cubicBezTo>
                  <a:cubicBezTo>
                    <a:pt x="23912" y="19142"/>
                    <a:pt x="26218" y="19170"/>
                    <a:pt x="28508" y="19197"/>
                  </a:cubicBezTo>
                  <a:cubicBezTo>
                    <a:pt x="28815" y="19200"/>
                    <a:pt x="29122" y="19202"/>
                    <a:pt x="29431" y="19202"/>
                  </a:cubicBezTo>
                  <a:cubicBezTo>
                    <a:pt x="30993" y="19202"/>
                    <a:pt x="32571" y="19153"/>
                    <a:pt x="34142" y="18996"/>
                  </a:cubicBezTo>
                  <a:cubicBezTo>
                    <a:pt x="36614" y="18749"/>
                    <a:pt x="39112" y="18806"/>
                    <a:pt x="41508" y="17873"/>
                  </a:cubicBezTo>
                  <a:cubicBezTo>
                    <a:pt x="42253" y="17584"/>
                    <a:pt x="43006" y="17620"/>
                    <a:pt x="43743" y="16831"/>
                  </a:cubicBezTo>
                  <a:cubicBezTo>
                    <a:pt x="45532" y="14917"/>
                    <a:pt x="45962" y="12346"/>
                    <a:pt x="46114" y="9798"/>
                  </a:cubicBezTo>
                  <a:cubicBezTo>
                    <a:pt x="46212" y="8177"/>
                    <a:pt x="46231" y="6424"/>
                    <a:pt x="45920" y="4720"/>
                  </a:cubicBezTo>
                  <a:cubicBezTo>
                    <a:pt x="45679" y="3395"/>
                    <a:pt x="45187" y="2266"/>
                    <a:pt x="44356" y="1709"/>
                  </a:cubicBezTo>
                  <a:cubicBezTo>
                    <a:pt x="43112" y="873"/>
                    <a:pt x="41631" y="964"/>
                    <a:pt x="40225" y="769"/>
                  </a:cubicBezTo>
                  <a:cubicBezTo>
                    <a:pt x="39153" y="621"/>
                    <a:pt x="38081" y="723"/>
                    <a:pt x="37011" y="499"/>
                  </a:cubicBezTo>
                  <a:cubicBezTo>
                    <a:pt x="35748" y="234"/>
                    <a:pt x="34453" y="138"/>
                    <a:pt x="33170" y="85"/>
                  </a:cubicBezTo>
                  <a:cubicBezTo>
                    <a:pt x="32701" y="66"/>
                    <a:pt x="32232" y="57"/>
                    <a:pt x="31763" y="57"/>
                  </a:cubicBezTo>
                  <a:cubicBezTo>
                    <a:pt x="30844" y="57"/>
                    <a:pt x="29924" y="90"/>
                    <a:pt x="29005" y="139"/>
                  </a:cubicBezTo>
                  <a:cubicBezTo>
                    <a:pt x="28704" y="155"/>
                    <a:pt x="28402" y="162"/>
                    <a:pt x="28101" y="162"/>
                  </a:cubicBezTo>
                  <a:cubicBezTo>
                    <a:pt x="26933" y="162"/>
                    <a:pt x="25768" y="65"/>
                    <a:pt x="24599" y="65"/>
                  </a:cubicBezTo>
                  <a:cubicBezTo>
                    <a:pt x="24403" y="65"/>
                    <a:pt x="24207" y="67"/>
                    <a:pt x="24010" y="74"/>
                  </a:cubicBezTo>
                  <a:cubicBezTo>
                    <a:pt x="23189" y="101"/>
                    <a:pt x="22364" y="121"/>
                    <a:pt x="21540" y="121"/>
                  </a:cubicBezTo>
                  <a:cubicBezTo>
                    <a:pt x="20803" y="121"/>
                    <a:pt x="20067" y="105"/>
                    <a:pt x="19334" y="64"/>
                  </a:cubicBezTo>
                  <a:cubicBezTo>
                    <a:pt x="18591" y="23"/>
                    <a:pt x="17844" y="1"/>
                    <a:pt x="17101" y="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01"/>
            <p:cNvSpPr/>
            <p:nvPr/>
          </p:nvSpPr>
          <p:spPr>
            <a:xfrm>
              <a:off x="6550488" y="2469313"/>
              <a:ext cx="1089202" cy="357272"/>
            </a:xfrm>
            <a:custGeom>
              <a:rect b="b" l="l" r="r" t="t"/>
              <a:pathLst>
                <a:path extrusionOk="0" h="19203" w="46231">
                  <a:moveTo>
                    <a:pt x="15818" y="1484"/>
                  </a:moveTo>
                  <a:cubicBezTo>
                    <a:pt x="16163" y="1484"/>
                    <a:pt x="16509" y="1495"/>
                    <a:pt x="16856" y="1521"/>
                  </a:cubicBezTo>
                  <a:cubicBezTo>
                    <a:pt x="17915" y="1598"/>
                    <a:pt x="18973" y="1559"/>
                    <a:pt x="20037" y="1685"/>
                  </a:cubicBezTo>
                  <a:cubicBezTo>
                    <a:pt x="20125" y="1696"/>
                    <a:pt x="20212" y="1700"/>
                    <a:pt x="20301" y="1700"/>
                  </a:cubicBezTo>
                  <a:cubicBezTo>
                    <a:pt x="20801" y="1700"/>
                    <a:pt x="21315" y="1559"/>
                    <a:pt x="21830" y="1559"/>
                  </a:cubicBezTo>
                  <a:cubicBezTo>
                    <a:pt x="22003" y="1559"/>
                    <a:pt x="22176" y="1575"/>
                    <a:pt x="22349" y="1617"/>
                  </a:cubicBezTo>
                  <a:cubicBezTo>
                    <a:pt x="22642" y="1689"/>
                    <a:pt x="22935" y="1713"/>
                    <a:pt x="23228" y="1713"/>
                  </a:cubicBezTo>
                  <a:cubicBezTo>
                    <a:pt x="23813" y="1713"/>
                    <a:pt x="24398" y="1618"/>
                    <a:pt x="24986" y="1618"/>
                  </a:cubicBezTo>
                  <a:cubicBezTo>
                    <a:pt x="25103" y="1618"/>
                    <a:pt x="25221" y="1622"/>
                    <a:pt x="25339" y="1631"/>
                  </a:cubicBezTo>
                  <a:cubicBezTo>
                    <a:pt x="25456" y="1640"/>
                    <a:pt x="25574" y="1644"/>
                    <a:pt x="25692" y="1644"/>
                  </a:cubicBezTo>
                  <a:cubicBezTo>
                    <a:pt x="26141" y="1644"/>
                    <a:pt x="26597" y="1591"/>
                    <a:pt x="27053" y="1591"/>
                  </a:cubicBezTo>
                  <a:cubicBezTo>
                    <a:pt x="27294" y="1591"/>
                    <a:pt x="27535" y="1606"/>
                    <a:pt x="27775" y="1651"/>
                  </a:cubicBezTo>
                  <a:cubicBezTo>
                    <a:pt x="28289" y="1747"/>
                    <a:pt x="28803" y="1775"/>
                    <a:pt x="29318" y="1775"/>
                  </a:cubicBezTo>
                  <a:cubicBezTo>
                    <a:pt x="30014" y="1775"/>
                    <a:pt x="30711" y="1724"/>
                    <a:pt x="31407" y="1724"/>
                  </a:cubicBezTo>
                  <a:cubicBezTo>
                    <a:pt x="31523" y="1724"/>
                    <a:pt x="31638" y="1726"/>
                    <a:pt x="31754" y="1729"/>
                  </a:cubicBezTo>
                  <a:cubicBezTo>
                    <a:pt x="32663" y="1755"/>
                    <a:pt x="33566" y="1901"/>
                    <a:pt x="34481" y="1901"/>
                  </a:cubicBezTo>
                  <a:cubicBezTo>
                    <a:pt x="34678" y="1901"/>
                    <a:pt x="34876" y="1895"/>
                    <a:pt x="35074" y="1878"/>
                  </a:cubicBezTo>
                  <a:cubicBezTo>
                    <a:pt x="35207" y="1868"/>
                    <a:pt x="35340" y="1863"/>
                    <a:pt x="35473" y="1863"/>
                  </a:cubicBezTo>
                  <a:cubicBezTo>
                    <a:pt x="36282" y="1863"/>
                    <a:pt x="37107" y="2045"/>
                    <a:pt x="37924" y="2264"/>
                  </a:cubicBezTo>
                  <a:cubicBezTo>
                    <a:pt x="38377" y="2385"/>
                    <a:pt x="38856" y="2626"/>
                    <a:pt x="39359" y="2626"/>
                  </a:cubicBezTo>
                  <a:cubicBezTo>
                    <a:pt x="39560" y="2626"/>
                    <a:pt x="39765" y="2588"/>
                    <a:pt x="39974" y="2488"/>
                  </a:cubicBezTo>
                  <a:cubicBezTo>
                    <a:pt x="40118" y="2419"/>
                    <a:pt x="40265" y="2393"/>
                    <a:pt x="40414" y="2393"/>
                  </a:cubicBezTo>
                  <a:cubicBezTo>
                    <a:pt x="40846" y="2393"/>
                    <a:pt x="41292" y="2619"/>
                    <a:pt x="41713" y="2693"/>
                  </a:cubicBezTo>
                  <a:cubicBezTo>
                    <a:pt x="42449" y="2824"/>
                    <a:pt x="43260" y="2896"/>
                    <a:pt x="43915" y="3277"/>
                  </a:cubicBezTo>
                  <a:cubicBezTo>
                    <a:pt x="44425" y="3575"/>
                    <a:pt x="44804" y="4364"/>
                    <a:pt x="44993" y="5153"/>
                  </a:cubicBezTo>
                  <a:cubicBezTo>
                    <a:pt x="45209" y="6055"/>
                    <a:pt x="44979" y="6971"/>
                    <a:pt x="44937" y="7852"/>
                  </a:cubicBezTo>
                  <a:cubicBezTo>
                    <a:pt x="44853" y="9666"/>
                    <a:pt x="44580" y="11495"/>
                    <a:pt x="44187" y="13248"/>
                  </a:cubicBezTo>
                  <a:cubicBezTo>
                    <a:pt x="43916" y="14457"/>
                    <a:pt x="43330" y="15432"/>
                    <a:pt x="42200" y="15938"/>
                  </a:cubicBezTo>
                  <a:cubicBezTo>
                    <a:pt x="41363" y="16313"/>
                    <a:pt x="40447" y="16408"/>
                    <a:pt x="39666" y="16988"/>
                  </a:cubicBezTo>
                  <a:cubicBezTo>
                    <a:pt x="39598" y="17038"/>
                    <a:pt x="39520" y="17063"/>
                    <a:pt x="39436" y="17063"/>
                  </a:cubicBezTo>
                  <a:cubicBezTo>
                    <a:pt x="39319" y="17063"/>
                    <a:pt x="39190" y="17014"/>
                    <a:pt x="39061" y="16915"/>
                  </a:cubicBezTo>
                  <a:cubicBezTo>
                    <a:pt x="37849" y="17251"/>
                    <a:pt x="36533" y="16772"/>
                    <a:pt x="35321" y="17476"/>
                  </a:cubicBezTo>
                  <a:cubicBezTo>
                    <a:pt x="35261" y="17512"/>
                    <a:pt x="35180" y="17561"/>
                    <a:pt x="35120" y="17561"/>
                  </a:cubicBezTo>
                  <a:cubicBezTo>
                    <a:pt x="35107" y="17561"/>
                    <a:pt x="35094" y="17559"/>
                    <a:pt x="35083" y="17553"/>
                  </a:cubicBezTo>
                  <a:cubicBezTo>
                    <a:pt x="34733" y="17350"/>
                    <a:pt x="34376" y="17286"/>
                    <a:pt x="34018" y="17286"/>
                  </a:cubicBezTo>
                  <a:cubicBezTo>
                    <a:pt x="33400" y="17286"/>
                    <a:pt x="32775" y="17476"/>
                    <a:pt x="32157" y="17476"/>
                  </a:cubicBezTo>
                  <a:cubicBezTo>
                    <a:pt x="32090" y="17476"/>
                    <a:pt x="32022" y="17474"/>
                    <a:pt x="31955" y="17469"/>
                  </a:cubicBezTo>
                  <a:cubicBezTo>
                    <a:pt x="31495" y="17434"/>
                    <a:pt x="30993" y="17338"/>
                    <a:pt x="30487" y="17338"/>
                  </a:cubicBezTo>
                  <a:cubicBezTo>
                    <a:pt x="30132" y="17338"/>
                    <a:pt x="29774" y="17385"/>
                    <a:pt x="29427" y="17536"/>
                  </a:cubicBezTo>
                  <a:cubicBezTo>
                    <a:pt x="29258" y="17609"/>
                    <a:pt x="29085" y="17634"/>
                    <a:pt x="28911" y="17634"/>
                  </a:cubicBezTo>
                  <a:cubicBezTo>
                    <a:pt x="28547" y="17634"/>
                    <a:pt x="28177" y="17527"/>
                    <a:pt x="27821" y="17527"/>
                  </a:cubicBezTo>
                  <a:cubicBezTo>
                    <a:pt x="27800" y="17527"/>
                    <a:pt x="27780" y="17527"/>
                    <a:pt x="27759" y="17528"/>
                  </a:cubicBezTo>
                  <a:cubicBezTo>
                    <a:pt x="27577" y="17534"/>
                    <a:pt x="27396" y="17537"/>
                    <a:pt x="27214" y="17537"/>
                  </a:cubicBezTo>
                  <a:cubicBezTo>
                    <a:pt x="26419" y="17537"/>
                    <a:pt x="25629" y="17483"/>
                    <a:pt x="24836" y="17436"/>
                  </a:cubicBezTo>
                  <a:cubicBezTo>
                    <a:pt x="24031" y="17388"/>
                    <a:pt x="23220" y="17422"/>
                    <a:pt x="22416" y="17352"/>
                  </a:cubicBezTo>
                  <a:cubicBezTo>
                    <a:pt x="22013" y="17317"/>
                    <a:pt x="21611" y="17303"/>
                    <a:pt x="21210" y="17303"/>
                  </a:cubicBezTo>
                  <a:cubicBezTo>
                    <a:pt x="20462" y="17303"/>
                    <a:pt x="19715" y="17354"/>
                    <a:pt x="18966" y="17420"/>
                  </a:cubicBezTo>
                  <a:cubicBezTo>
                    <a:pt x="18822" y="17433"/>
                    <a:pt x="18678" y="17438"/>
                    <a:pt x="18533" y="17438"/>
                  </a:cubicBezTo>
                  <a:cubicBezTo>
                    <a:pt x="18019" y="17438"/>
                    <a:pt x="17502" y="17373"/>
                    <a:pt x="16987" y="17347"/>
                  </a:cubicBezTo>
                  <a:cubicBezTo>
                    <a:pt x="16836" y="17340"/>
                    <a:pt x="16685" y="17337"/>
                    <a:pt x="16535" y="17337"/>
                  </a:cubicBezTo>
                  <a:cubicBezTo>
                    <a:pt x="15546" y="17337"/>
                    <a:pt x="14558" y="17472"/>
                    <a:pt x="13575" y="17472"/>
                  </a:cubicBezTo>
                  <a:cubicBezTo>
                    <a:pt x="13547" y="17472"/>
                    <a:pt x="13519" y="17472"/>
                    <a:pt x="13491" y="17472"/>
                  </a:cubicBezTo>
                  <a:cubicBezTo>
                    <a:pt x="11503" y="17456"/>
                    <a:pt x="9518" y="17220"/>
                    <a:pt x="7533" y="17070"/>
                  </a:cubicBezTo>
                  <a:cubicBezTo>
                    <a:pt x="6368" y="16982"/>
                    <a:pt x="5203" y="16892"/>
                    <a:pt x="4039" y="16786"/>
                  </a:cubicBezTo>
                  <a:cubicBezTo>
                    <a:pt x="3347" y="16724"/>
                    <a:pt x="2059" y="15305"/>
                    <a:pt x="1949" y="14488"/>
                  </a:cubicBezTo>
                  <a:cubicBezTo>
                    <a:pt x="1611" y="11965"/>
                    <a:pt x="1392" y="9418"/>
                    <a:pt x="1513" y="6866"/>
                  </a:cubicBezTo>
                  <a:cubicBezTo>
                    <a:pt x="1609" y="4808"/>
                    <a:pt x="1933" y="4557"/>
                    <a:pt x="3280" y="3786"/>
                  </a:cubicBezTo>
                  <a:cubicBezTo>
                    <a:pt x="4262" y="3222"/>
                    <a:pt x="5354" y="3227"/>
                    <a:pt x="6295" y="2558"/>
                  </a:cubicBezTo>
                  <a:cubicBezTo>
                    <a:pt x="6643" y="2309"/>
                    <a:pt x="7121" y="2437"/>
                    <a:pt x="7538" y="2348"/>
                  </a:cubicBezTo>
                  <a:cubicBezTo>
                    <a:pt x="9078" y="2021"/>
                    <a:pt x="10649" y="1891"/>
                    <a:pt x="12213" y="1737"/>
                  </a:cubicBezTo>
                  <a:cubicBezTo>
                    <a:pt x="13418" y="1617"/>
                    <a:pt x="14614" y="1484"/>
                    <a:pt x="15818" y="1484"/>
                  </a:cubicBezTo>
                  <a:close/>
                  <a:moveTo>
                    <a:pt x="17101" y="1"/>
                  </a:moveTo>
                  <a:cubicBezTo>
                    <a:pt x="16480" y="1"/>
                    <a:pt x="15861" y="16"/>
                    <a:pt x="15249" y="49"/>
                  </a:cubicBezTo>
                  <a:cubicBezTo>
                    <a:pt x="14904" y="68"/>
                    <a:pt x="14556" y="71"/>
                    <a:pt x="14210" y="71"/>
                  </a:cubicBezTo>
                  <a:cubicBezTo>
                    <a:pt x="14003" y="71"/>
                    <a:pt x="13796" y="70"/>
                    <a:pt x="13590" y="70"/>
                  </a:cubicBezTo>
                  <a:cubicBezTo>
                    <a:pt x="12637" y="70"/>
                    <a:pt x="11719" y="97"/>
                    <a:pt x="10923" y="407"/>
                  </a:cubicBezTo>
                  <a:cubicBezTo>
                    <a:pt x="10626" y="407"/>
                    <a:pt x="10416" y="372"/>
                    <a:pt x="10255" y="372"/>
                  </a:cubicBezTo>
                  <a:cubicBezTo>
                    <a:pt x="10162" y="372"/>
                    <a:pt x="10085" y="384"/>
                    <a:pt x="10016" y="421"/>
                  </a:cubicBezTo>
                  <a:cubicBezTo>
                    <a:pt x="8543" y="1206"/>
                    <a:pt x="6895" y="807"/>
                    <a:pt x="5397" y="1580"/>
                  </a:cubicBezTo>
                  <a:cubicBezTo>
                    <a:pt x="4196" y="2200"/>
                    <a:pt x="2843" y="2378"/>
                    <a:pt x="1735" y="3300"/>
                  </a:cubicBezTo>
                  <a:cubicBezTo>
                    <a:pt x="771" y="4104"/>
                    <a:pt x="175" y="5198"/>
                    <a:pt x="326" y="6750"/>
                  </a:cubicBezTo>
                  <a:cubicBezTo>
                    <a:pt x="377" y="7278"/>
                    <a:pt x="499" y="7880"/>
                    <a:pt x="427" y="8326"/>
                  </a:cubicBezTo>
                  <a:cubicBezTo>
                    <a:pt x="1" y="11018"/>
                    <a:pt x="768" y="13463"/>
                    <a:pt x="1343" y="15933"/>
                  </a:cubicBezTo>
                  <a:cubicBezTo>
                    <a:pt x="1544" y="16800"/>
                    <a:pt x="2087" y="17736"/>
                    <a:pt x="2860" y="17825"/>
                  </a:cubicBezTo>
                  <a:cubicBezTo>
                    <a:pt x="3740" y="17927"/>
                    <a:pt x="4536" y="18543"/>
                    <a:pt x="5445" y="18543"/>
                  </a:cubicBezTo>
                  <a:cubicBezTo>
                    <a:pt x="5654" y="18543"/>
                    <a:pt x="5869" y="18510"/>
                    <a:pt x="6093" y="18432"/>
                  </a:cubicBezTo>
                  <a:cubicBezTo>
                    <a:pt x="6215" y="18389"/>
                    <a:pt x="6353" y="18371"/>
                    <a:pt x="6501" y="18371"/>
                  </a:cubicBezTo>
                  <a:cubicBezTo>
                    <a:pt x="6891" y="18371"/>
                    <a:pt x="7346" y="18494"/>
                    <a:pt x="7739" y="18589"/>
                  </a:cubicBezTo>
                  <a:cubicBezTo>
                    <a:pt x="9249" y="18953"/>
                    <a:pt x="10785" y="18825"/>
                    <a:pt x="12304" y="19015"/>
                  </a:cubicBezTo>
                  <a:cubicBezTo>
                    <a:pt x="12435" y="19031"/>
                    <a:pt x="12566" y="19037"/>
                    <a:pt x="12698" y="19037"/>
                  </a:cubicBezTo>
                  <a:cubicBezTo>
                    <a:pt x="13239" y="19037"/>
                    <a:pt x="13788" y="18929"/>
                    <a:pt x="14342" y="18929"/>
                  </a:cubicBezTo>
                  <a:cubicBezTo>
                    <a:pt x="14489" y="18929"/>
                    <a:pt x="14636" y="18936"/>
                    <a:pt x="14784" y="18956"/>
                  </a:cubicBezTo>
                  <a:cubicBezTo>
                    <a:pt x="15399" y="19037"/>
                    <a:pt x="16031" y="19142"/>
                    <a:pt x="16649" y="19142"/>
                  </a:cubicBezTo>
                  <a:cubicBezTo>
                    <a:pt x="16940" y="19142"/>
                    <a:pt x="17229" y="19118"/>
                    <a:pt x="17511" y="19058"/>
                  </a:cubicBezTo>
                  <a:cubicBezTo>
                    <a:pt x="18140" y="18925"/>
                    <a:pt x="18769" y="18881"/>
                    <a:pt x="19396" y="18881"/>
                  </a:cubicBezTo>
                  <a:cubicBezTo>
                    <a:pt x="20141" y="18881"/>
                    <a:pt x="20883" y="18943"/>
                    <a:pt x="21616" y="18992"/>
                  </a:cubicBezTo>
                  <a:cubicBezTo>
                    <a:pt x="23912" y="19142"/>
                    <a:pt x="26218" y="19170"/>
                    <a:pt x="28508" y="19197"/>
                  </a:cubicBezTo>
                  <a:cubicBezTo>
                    <a:pt x="28815" y="19200"/>
                    <a:pt x="29122" y="19202"/>
                    <a:pt x="29431" y="19202"/>
                  </a:cubicBezTo>
                  <a:cubicBezTo>
                    <a:pt x="30993" y="19202"/>
                    <a:pt x="32571" y="19153"/>
                    <a:pt x="34142" y="18996"/>
                  </a:cubicBezTo>
                  <a:cubicBezTo>
                    <a:pt x="36614" y="18749"/>
                    <a:pt x="39112" y="18806"/>
                    <a:pt x="41508" y="17873"/>
                  </a:cubicBezTo>
                  <a:cubicBezTo>
                    <a:pt x="42253" y="17584"/>
                    <a:pt x="43006" y="17620"/>
                    <a:pt x="43743" y="16831"/>
                  </a:cubicBezTo>
                  <a:cubicBezTo>
                    <a:pt x="45532" y="14917"/>
                    <a:pt x="45962" y="12346"/>
                    <a:pt x="46114" y="9798"/>
                  </a:cubicBezTo>
                  <a:cubicBezTo>
                    <a:pt x="46212" y="8177"/>
                    <a:pt x="46231" y="6424"/>
                    <a:pt x="45920" y="4720"/>
                  </a:cubicBezTo>
                  <a:cubicBezTo>
                    <a:pt x="45679" y="3395"/>
                    <a:pt x="45187" y="2266"/>
                    <a:pt x="44356" y="1709"/>
                  </a:cubicBezTo>
                  <a:cubicBezTo>
                    <a:pt x="43112" y="873"/>
                    <a:pt x="41631" y="964"/>
                    <a:pt x="40225" y="769"/>
                  </a:cubicBezTo>
                  <a:cubicBezTo>
                    <a:pt x="39153" y="621"/>
                    <a:pt x="38081" y="723"/>
                    <a:pt x="37011" y="499"/>
                  </a:cubicBezTo>
                  <a:cubicBezTo>
                    <a:pt x="35748" y="234"/>
                    <a:pt x="34453" y="138"/>
                    <a:pt x="33170" y="85"/>
                  </a:cubicBezTo>
                  <a:cubicBezTo>
                    <a:pt x="32701" y="66"/>
                    <a:pt x="32232" y="57"/>
                    <a:pt x="31763" y="57"/>
                  </a:cubicBezTo>
                  <a:cubicBezTo>
                    <a:pt x="30844" y="57"/>
                    <a:pt x="29924" y="90"/>
                    <a:pt x="29005" y="139"/>
                  </a:cubicBezTo>
                  <a:cubicBezTo>
                    <a:pt x="28704" y="155"/>
                    <a:pt x="28402" y="162"/>
                    <a:pt x="28101" y="162"/>
                  </a:cubicBezTo>
                  <a:cubicBezTo>
                    <a:pt x="26933" y="162"/>
                    <a:pt x="25768" y="65"/>
                    <a:pt x="24599" y="65"/>
                  </a:cubicBezTo>
                  <a:cubicBezTo>
                    <a:pt x="24403" y="65"/>
                    <a:pt x="24207" y="67"/>
                    <a:pt x="24010" y="74"/>
                  </a:cubicBezTo>
                  <a:cubicBezTo>
                    <a:pt x="23189" y="101"/>
                    <a:pt x="22364" y="121"/>
                    <a:pt x="21540" y="121"/>
                  </a:cubicBezTo>
                  <a:cubicBezTo>
                    <a:pt x="20803" y="121"/>
                    <a:pt x="20067" y="105"/>
                    <a:pt x="19334" y="64"/>
                  </a:cubicBezTo>
                  <a:cubicBezTo>
                    <a:pt x="18591" y="23"/>
                    <a:pt x="17844" y="1"/>
                    <a:pt x="171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9" name="Google Shape;1859;p301"/>
          <p:cNvGrpSpPr/>
          <p:nvPr/>
        </p:nvGrpSpPr>
        <p:grpSpPr>
          <a:xfrm>
            <a:off x="1607279" y="3264873"/>
            <a:ext cx="780214" cy="729656"/>
            <a:chOff x="6523078" y="1452929"/>
            <a:chExt cx="985865" cy="921982"/>
          </a:xfrm>
        </p:grpSpPr>
        <p:grpSp>
          <p:nvGrpSpPr>
            <p:cNvPr id="1860" name="Google Shape;1860;p301"/>
            <p:cNvGrpSpPr/>
            <p:nvPr/>
          </p:nvGrpSpPr>
          <p:grpSpPr>
            <a:xfrm>
              <a:off x="6523078" y="1452929"/>
              <a:ext cx="985865" cy="921982"/>
              <a:chOff x="6523078" y="1452929"/>
              <a:chExt cx="985865" cy="921982"/>
            </a:xfrm>
          </p:grpSpPr>
          <p:sp>
            <p:nvSpPr>
              <p:cNvPr id="1861" name="Google Shape;1861;p301"/>
              <p:cNvSpPr/>
              <p:nvPr/>
            </p:nvSpPr>
            <p:spPr>
              <a:xfrm>
                <a:off x="6523078" y="1452929"/>
                <a:ext cx="985865" cy="921982"/>
              </a:xfrm>
              <a:custGeom>
                <a:rect b="b" l="l" r="r" t="t"/>
                <a:pathLst>
                  <a:path extrusionOk="0" h="71223" w="76158">
                    <a:moveTo>
                      <a:pt x="41650" y="0"/>
                    </a:moveTo>
                    <a:cubicBezTo>
                      <a:pt x="41179" y="0"/>
                      <a:pt x="40707" y="11"/>
                      <a:pt x="40237" y="21"/>
                    </a:cubicBezTo>
                    <a:cubicBezTo>
                      <a:pt x="39263" y="41"/>
                      <a:pt x="38264" y="61"/>
                      <a:pt x="37330" y="295"/>
                    </a:cubicBezTo>
                    <a:cubicBezTo>
                      <a:pt x="36644" y="464"/>
                      <a:pt x="35869" y="648"/>
                      <a:pt x="35259" y="670"/>
                    </a:cubicBezTo>
                    <a:cubicBezTo>
                      <a:pt x="34444" y="698"/>
                      <a:pt x="33657" y="981"/>
                      <a:pt x="33087" y="1250"/>
                    </a:cubicBezTo>
                    <a:cubicBezTo>
                      <a:pt x="32107" y="1715"/>
                      <a:pt x="31043" y="1832"/>
                      <a:pt x="30063" y="2289"/>
                    </a:cubicBezTo>
                    <a:cubicBezTo>
                      <a:pt x="28473" y="3030"/>
                      <a:pt x="26804" y="3642"/>
                      <a:pt x="25389" y="4669"/>
                    </a:cubicBezTo>
                    <a:cubicBezTo>
                      <a:pt x="23592" y="5973"/>
                      <a:pt x="21750" y="7186"/>
                      <a:pt x="20260" y="8953"/>
                    </a:cubicBezTo>
                    <a:cubicBezTo>
                      <a:pt x="19091" y="10336"/>
                      <a:pt x="17945" y="11775"/>
                      <a:pt x="16714" y="13127"/>
                    </a:cubicBezTo>
                    <a:cubicBezTo>
                      <a:pt x="15254" y="14734"/>
                      <a:pt x="14165" y="16669"/>
                      <a:pt x="13046" y="18561"/>
                    </a:cubicBezTo>
                    <a:cubicBezTo>
                      <a:pt x="11919" y="20468"/>
                      <a:pt x="11288" y="22518"/>
                      <a:pt x="10747" y="24625"/>
                    </a:cubicBezTo>
                    <a:cubicBezTo>
                      <a:pt x="10571" y="25314"/>
                      <a:pt x="10396" y="26004"/>
                      <a:pt x="10220" y="26695"/>
                    </a:cubicBezTo>
                    <a:cubicBezTo>
                      <a:pt x="10146" y="26984"/>
                      <a:pt x="10057" y="27130"/>
                      <a:pt x="9804" y="27130"/>
                    </a:cubicBezTo>
                    <a:cubicBezTo>
                      <a:pt x="9726" y="27130"/>
                      <a:pt x="9633" y="27116"/>
                      <a:pt x="9520" y="27089"/>
                    </a:cubicBezTo>
                    <a:cubicBezTo>
                      <a:pt x="8330" y="26796"/>
                      <a:pt x="7273" y="26143"/>
                      <a:pt x="6108" y="25846"/>
                    </a:cubicBezTo>
                    <a:cubicBezTo>
                      <a:pt x="4802" y="25513"/>
                      <a:pt x="3582" y="24953"/>
                      <a:pt x="2285" y="24593"/>
                    </a:cubicBezTo>
                    <a:cubicBezTo>
                      <a:pt x="1923" y="24494"/>
                      <a:pt x="1620" y="24437"/>
                      <a:pt x="1366" y="24437"/>
                    </a:cubicBezTo>
                    <a:cubicBezTo>
                      <a:pt x="728" y="24437"/>
                      <a:pt x="409" y="24795"/>
                      <a:pt x="296" y="25724"/>
                    </a:cubicBezTo>
                    <a:cubicBezTo>
                      <a:pt x="83" y="27467"/>
                      <a:pt x="1" y="29217"/>
                      <a:pt x="83" y="30971"/>
                    </a:cubicBezTo>
                    <a:cubicBezTo>
                      <a:pt x="161" y="32581"/>
                      <a:pt x="346" y="34167"/>
                      <a:pt x="783" y="35732"/>
                    </a:cubicBezTo>
                    <a:cubicBezTo>
                      <a:pt x="1088" y="36822"/>
                      <a:pt x="1193" y="37972"/>
                      <a:pt x="1581" y="39043"/>
                    </a:cubicBezTo>
                    <a:cubicBezTo>
                      <a:pt x="2243" y="40870"/>
                      <a:pt x="2916" y="42691"/>
                      <a:pt x="3638" y="44494"/>
                    </a:cubicBezTo>
                    <a:cubicBezTo>
                      <a:pt x="4025" y="45463"/>
                      <a:pt x="4406" y="46472"/>
                      <a:pt x="5005" y="47308"/>
                    </a:cubicBezTo>
                    <a:cubicBezTo>
                      <a:pt x="5561" y="48086"/>
                      <a:pt x="6065" y="48909"/>
                      <a:pt x="6525" y="49718"/>
                    </a:cubicBezTo>
                    <a:cubicBezTo>
                      <a:pt x="7180" y="50866"/>
                      <a:pt x="7917" y="51941"/>
                      <a:pt x="8689" y="52997"/>
                    </a:cubicBezTo>
                    <a:cubicBezTo>
                      <a:pt x="9335" y="53881"/>
                      <a:pt x="10112" y="54670"/>
                      <a:pt x="10760" y="55553"/>
                    </a:cubicBezTo>
                    <a:cubicBezTo>
                      <a:pt x="11271" y="56252"/>
                      <a:pt x="11887" y="56837"/>
                      <a:pt x="12474" y="57459"/>
                    </a:cubicBezTo>
                    <a:cubicBezTo>
                      <a:pt x="13021" y="58039"/>
                      <a:pt x="13809" y="58403"/>
                      <a:pt x="14100" y="59226"/>
                    </a:cubicBezTo>
                    <a:cubicBezTo>
                      <a:pt x="14135" y="59324"/>
                      <a:pt x="14291" y="59417"/>
                      <a:pt x="14408" y="59442"/>
                    </a:cubicBezTo>
                    <a:cubicBezTo>
                      <a:pt x="14935" y="59559"/>
                      <a:pt x="15257" y="59987"/>
                      <a:pt x="15658" y="60279"/>
                    </a:cubicBezTo>
                    <a:cubicBezTo>
                      <a:pt x="16584" y="60951"/>
                      <a:pt x="17220" y="61950"/>
                      <a:pt x="18264" y="62519"/>
                    </a:cubicBezTo>
                    <a:cubicBezTo>
                      <a:pt x="19454" y="63168"/>
                      <a:pt x="20498" y="64062"/>
                      <a:pt x="21574" y="64871"/>
                    </a:cubicBezTo>
                    <a:cubicBezTo>
                      <a:pt x="22995" y="65938"/>
                      <a:pt x="24577" y="66628"/>
                      <a:pt x="26162" y="67315"/>
                    </a:cubicBezTo>
                    <a:cubicBezTo>
                      <a:pt x="26670" y="67536"/>
                      <a:pt x="27055" y="67884"/>
                      <a:pt x="27528" y="68115"/>
                    </a:cubicBezTo>
                    <a:cubicBezTo>
                      <a:pt x="28680" y="68675"/>
                      <a:pt x="29945" y="68919"/>
                      <a:pt x="31152" y="69311"/>
                    </a:cubicBezTo>
                    <a:cubicBezTo>
                      <a:pt x="32775" y="69838"/>
                      <a:pt x="34396" y="70412"/>
                      <a:pt x="36082" y="70745"/>
                    </a:cubicBezTo>
                    <a:cubicBezTo>
                      <a:pt x="36490" y="70828"/>
                      <a:pt x="36902" y="70884"/>
                      <a:pt x="37317" y="70910"/>
                    </a:cubicBezTo>
                    <a:cubicBezTo>
                      <a:pt x="38025" y="70956"/>
                      <a:pt x="38723" y="71086"/>
                      <a:pt x="39439" y="71086"/>
                    </a:cubicBezTo>
                    <a:cubicBezTo>
                      <a:pt x="39556" y="71086"/>
                      <a:pt x="39673" y="71083"/>
                      <a:pt x="39791" y="71075"/>
                    </a:cubicBezTo>
                    <a:cubicBezTo>
                      <a:pt x="39827" y="71073"/>
                      <a:pt x="39864" y="71072"/>
                      <a:pt x="39901" y="71072"/>
                    </a:cubicBezTo>
                    <a:cubicBezTo>
                      <a:pt x="40342" y="71072"/>
                      <a:pt x="40807" y="71223"/>
                      <a:pt x="41236" y="71223"/>
                    </a:cubicBezTo>
                    <a:cubicBezTo>
                      <a:pt x="41351" y="71223"/>
                      <a:pt x="41464" y="71212"/>
                      <a:pt x="41573" y="71184"/>
                    </a:cubicBezTo>
                    <a:cubicBezTo>
                      <a:pt x="42074" y="71056"/>
                      <a:pt x="42575" y="71006"/>
                      <a:pt x="43070" y="71006"/>
                    </a:cubicBezTo>
                    <a:cubicBezTo>
                      <a:pt x="43529" y="71006"/>
                      <a:pt x="43983" y="71049"/>
                      <a:pt x="44426" y="71111"/>
                    </a:cubicBezTo>
                    <a:cubicBezTo>
                      <a:pt x="44512" y="71123"/>
                      <a:pt x="44586" y="71129"/>
                      <a:pt x="44652" y="71129"/>
                    </a:cubicBezTo>
                    <a:cubicBezTo>
                      <a:pt x="44997" y="71129"/>
                      <a:pt x="45093" y="70967"/>
                      <a:pt x="45203" y="70720"/>
                    </a:cubicBezTo>
                    <a:cubicBezTo>
                      <a:pt x="45214" y="70717"/>
                      <a:pt x="45224" y="70716"/>
                      <a:pt x="45234" y="70716"/>
                    </a:cubicBezTo>
                    <a:cubicBezTo>
                      <a:pt x="45392" y="70716"/>
                      <a:pt x="45341" y="71136"/>
                      <a:pt x="45478" y="71136"/>
                    </a:cubicBezTo>
                    <a:cubicBezTo>
                      <a:pt x="45531" y="71136"/>
                      <a:pt x="45612" y="71073"/>
                      <a:pt x="45744" y="70899"/>
                    </a:cubicBezTo>
                    <a:cubicBezTo>
                      <a:pt x="45840" y="70773"/>
                      <a:pt x="45990" y="70670"/>
                      <a:pt x="46154" y="70670"/>
                    </a:cubicBezTo>
                    <a:cubicBezTo>
                      <a:pt x="46269" y="70670"/>
                      <a:pt x="46391" y="70720"/>
                      <a:pt x="46508" y="70848"/>
                    </a:cubicBezTo>
                    <a:cubicBezTo>
                      <a:pt x="46596" y="70946"/>
                      <a:pt x="46716" y="71015"/>
                      <a:pt x="46834" y="71015"/>
                    </a:cubicBezTo>
                    <a:cubicBezTo>
                      <a:pt x="46893" y="71015"/>
                      <a:pt x="46951" y="70998"/>
                      <a:pt x="47006" y="70960"/>
                    </a:cubicBezTo>
                    <a:cubicBezTo>
                      <a:pt x="47562" y="70563"/>
                      <a:pt x="48253" y="70674"/>
                      <a:pt x="48840" y="70459"/>
                    </a:cubicBezTo>
                    <a:cubicBezTo>
                      <a:pt x="50081" y="70002"/>
                      <a:pt x="51526" y="70129"/>
                      <a:pt x="52598" y="69177"/>
                    </a:cubicBezTo>
                    <a:cubicBezTo>
                      <a:pt x="52607" y="69169"/>
                      <a:pt x="52623" y="69166"/>
                      <a:pt x="52643" y="69166"/>
                    </a:cubicBezTo>
                    <a:cubicBezTo>
                      <a:pt x="52697" y="69166"/>
                      <a:pt x="52778" y="69192"/>
                      <a:pt x="52813" y="69224"/>
                    </a:cubicBezTo>
                    <a:cubicBezTo>
                      <a:pt x="52922" y="69331"/>
                      <a:pt x="53022" y="69371"/>
                      <a:pt x="53116" y="69371"/>
                    </a:cubicBezTo>
                    <a:cubicBezTo>
                      <a:pt x="53315" y="69371"/>
                      <a:pt x="53484" y="69192"/>
                      <a:pt x="53651" y="69093"/>
                    </a:cubicBezTo>
                    <a:cubicBezTo>
                      <a:pt x="53956" y="68913"/>
                      <a:pt x="54207" y="68735"/>
                      <a:pt x="54608" y="68735"/>
                    </a:cubicBezTo>
                    <a:cubicBezTo>
                      <a:pt x="54623" y="68735"/>
                      <a:pt x="54638" y="68735"/>
                      <a:pt x="54653" y="68735"/>
                    </a:cubicBezTo>
                    <a:cubicBezTo>
                      <a:pt x="54715" y="68738"/>
                      <a:pt x="54799" y="68744"/>
                      <a:pt x="54891" y="68744"/>
                    </a:cubicBezTo>
                    <a:cubicBezTo>
                      <a:pt x="55181" y="68744"/>
                      <a:pt x="55546" y="68682"/>
                      <a:pt x="55502" y="68235"/>
                    </a:cubicBezTo>
                    <a:cubicBezTo>
                      <a:pt x="55474" y="67948"/>
                      <a:pt x="55519" y="67887"/>
                      <a:pt x="55645" y="67887"/>
                    </a:cubicBezTo>
                    <a:cubicBezTo>
                      <a:pt x="55703" y="67887"/>
                      <a:pt x="55777" y="67900"/>
                      <a:pt x="55869" y="67909"/>
                    </a:cubicBezTo>
                    <a:cubicBezTo>
                      <a:pt x="55894" y="67912"/>
                      <a:pt x="55918" y="67913"/>
                      <a:pt x="55942" y="67913"/>
                    </a:cubicBezTo>
                    <a:cubicBezTo>
                      <a:pt x="56185" y="67913"/>
                      <a:pt x="56419" y="67793"/>
                      <a:pt x="56657" y="67699"/>
                    </a:cubicBezTo>
                    <a:cubicBezTo>
                      <a:pt x="57036" y="67552"/>
                      <a:pt x="57332" y="67177"/>
                      <a:pt x="57640" y="67110"/>
                    </a:cubicBezTo>
                    <a:cubicBezTo>
                      <a:pt x="58617" y="66898"/>
                      <a:pt x="59216" y="66128"/>
                      <a:pt x="60014" y="65671"/>
                    </a:cubicBezTo>
                    <a:cubicBezTo>
                      <a:pt x="60584" y="65344"/>
                      <a:pt x="61289" y="64994"/>
                      <a:pt x="61473" y="64210"/>
                    </a:cubicBezTo>
                    <a:cubicBezTo>
                      <a:pt x="61511" y="64217"/>
                      <a:pt x="61546" y="64220"/>
                      <a:pt x="61578" y="64220"/>
                    </a:cubicBezTo>
                    <a:cubicBezTo>
                      <a:pt x="62062" y="64220"/>
                      <a:pt x="61849" y="63496"/>
                      <a:pt x="62123" y="63496"/>
                    </a:cubicBezTo>
                    <a:cubicBezTo>
                      <a:pt x="62124" y="63496"/>
                      <a:pt x="62125" y="63496"/>
                      <a:pt x="62126" y="63496"/>
                    </a:cubicBezTo>
                    <a:cubicBezTo>
                      <a:pt x="62138" y="63496"/>
                      <a:pt x="62151" y="63497"/>
                      <a:pt x="62163" y="63497"/>
                    </a:cubicBezTo>
                    <a:cubicBezTo>
                      <a:pt x="63038" y="63497"/>
                      <a:pt x="63382" y="62782"/>
                      <a:pt x="63867" y="62301"/>
                    </a:cubicBezTo>
                    <a:cubicBezTo>
                      <a:pt x="64478" y="61693"/>
                      <a:pt x="65265" y="61205"/>
                      <a:pt x="65650" y="60427"/>
                    </a:cubicBezTo>
                    <a:cubicBezTo>
                      <a:pt x="66021" y="59676"/>
                      <a:pt x="66673" y="59165"/>
                      <a:pt x="67151" y="58521"/>
                    </a:cubicBezTo>
                    <a:cubicBezTo>
                      <a:pt x="67921" y="57484"/>
                      <a:pt x="68943" y="56571"/>
                      <a:pt x="69581" y="55460"/>
                    </a:cubicBezTo>
                    <a:cubicBezTo>
                      <a:pt x="70474" y="53906"/>
                      <a:pt x="71398" y="52363"/>
                      <a:pt x="72034" y="50639"/>
                    </a:cubicBezTo>
                    <a:cubicBezTo>
                      <a:pt x="72543" y="49259"/>
                      <a:pt x="73145" y="47889"/>
                      <a:pt x="73695" y="46512"/>
                    </a:cubicBezTo>
                    <a:cubicBezTo>
                      <a:pt x="74223" y="45193"/>
                      <a:pt x="74893" y="43883"/>
                      <a:pt x="75114" y="42508"/>
                    </a:cubicBezTo>
                    <a:cubicBezTo>
                      <a:pt x="75298" y="41371"/>
                      <a:pt x="75595" y="40249"/>
                      <a:pt x="75798" y="39121"/>
                    </a:cubicBezTo>
                    <a:cubicBezTo>
                      <a:pt x="76074" y="37595"/>
                      <a:pt x="75884" y="36082"/>
                      <a:pt x="76068" y="34577"/>
                    </a:cubicBezTo>
                    <a:cubicBezTo>
                      <a:pt x="76158" y="33828"/>
                      <a:pt x="75867" y="33134"/>
                      <a:pt x="75856" y="32410"/>
                    </a:cubicBezTo>
                    <a:cubicBezTo>
                      <a:pt x="75836" y="31068"/>
                      <a:pt x="75604" y="29744"/>
                      <a:pt x="75298" y="28462"/>
                    </a:cubicBezTo>
                    <a:cubicBezTo>
                      <a:pt x="74988" y="27171"/>
                      <a:pt x="74752" y="25853"/>
                      <a:pt x="74350" y="24589"/>
                    </a:cubicBezTo>
                    <a:cubicBezTo>
                      <a:pt x="73978" y="23413"/>
                      <a:pt x="73481" y="22276"/>
                      <a:pt x="72977" y="21143"/>
                    </a:cubicBezTo>
                    <a:cubicBezTo>
                      <a:pt x="72693" y="20508"/>
                      <a:pt x="72110" y="19995"/>
                      <a:pt x="72188" y="19183"/>
                    </a:cubicBezTo>
                    <a:cubicBezTo>
                      <a:pt x="72213" y="18920"/>
                      <a:pt x="71950" y="18612"/>
                      <a:pt x="71777" y="18352"/>
                    </a:cubicBezTo>
                    <a:cubicBezTo>
                      <a:pt x="71111" y="17357"/>
                      <a:pt x="70304" y="16433"/>
                      <a:pt x="69786" y="15369"/>
                    </a:cubicBezTo>
                    <a:cubicBezTo>
                      <a:pt x="69142" y="14042"/>
                      <a:pt x="68162" y="12954"/>
                      <a:pt x="67334" y="11785"/>
                    </a:cubicBezTo>
                    <a:cubicBezTo>
                      <a:pt x="66396" y="10456"/>
                      <a:pt x="64858" y="9602"/>
                      <a:pt x="63746" y="8361"/>
                    </a:cubicBezTo>
                    <a:cubicBezTo>
                      <a:pt x="63335" y="7903"/>
                      <a:pt x="62765" y="7619"/>
                      <a:pt x="62307" y="7195"/>
                    </a:cubicBezTo>
                    <a:cubicBezTo>
                      <a:pt x="61927" y="6845"/>
                      <a:pt x="61160" y="6578"/>
                      <a:pt x="60819" y="6243"/>
                    </a:cubicBezTo>
                    <a:cubicBezTo>
                      <a:pt x="59636" y="5078"/>
                      <a:pt x="58094" y="4624"/>
                      <a:pt x="56705" y="3936"/>
                    </a:cubicBezTo>
                    <a:cubicBezTo>
                      <a:pt x="55585" y="3381"/>
                      <a:pt x="54488" y="2711"/>
                      <a:pt x="53228" y="2386"/>
                    </a:cubicBezTo>
                    <a:cubicBezTo>
                      <a:pt x="52057" y="2084"/>
                      <a:pt x="50983" y="1455"/>
                      <a:pt x="49785" y="1160"/>
                    </a:cubicBezTo>
                    <a:cubicBezTo>
                      <a:pt x="47813" y="673"/>
                      <a:pt x="45814" y="357"/>
                      <a:pt x="43806" y="111"/>
                    </a:cubicBezTo>
                    <a:cubicBezTo>
                      <a:pt x="43094" y="25"/>
                      <a:pt x="42373" y="0"/>
                      <a:pt x="41650" y="0"/>
                    </a:cubicBez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301"/>
              <p:cNvSpPr/>
              <p:nvPr/>
            </p:nvSpPr>
            <p:spPr>
              <a:xfrm>
                <a:off x="6523078" y="1452929"/>
                <a:ext cx="985865" cy="921982"/>
              </a:xfrm>
              <a:custGeom>
                <a:rect b="b" l="l" r="r" t="t"/>
                <a:pathLst>
                  <a:path extrusionOk="0" h="71223" w="76158">
                    <a:moveTo>
                      <a:pt x="40034" y="1726"/>
                    </a:moveTo>
                    <a:cubicBezTo>
                      <a:pt x="40288" y="1726"/>
                      <a:pt x="40541" y="1767"/>
                      <a:pt x="40789" y="1894"/>
                    </a:cubicBezTo>
                    <a:cubicBezTo>
                      <a:pt x="40804" y="1902"/>
                      <a:pt x="40823" y="1905"/>
                      <a:pt x="40842" y="1905"/>
                    </a:cubicBezTo>
                    <a:cubicBezTo>
                      <a:pt x="40876" y="1905"/>
                      <a:pt x="40913" y="1897"/>
                      <a:pt x="40945" y="1891"/>
                    </a:cubicBezTo>
                    <a:cubicBezTo>
                      <a:pt x="41491" y="1787"/>
                      <a:pt x="42034" y="1745"/>
                      <a:pt x="42575" y="1745"/>
                    </a:cubicBezTo>
                    <a:cubicBezTo>
                      <a:pt x="44188" y="1745"/>
                      <a:pt x="45782" y="2112"/>
                      <a:pt x="47384" y="2260"/>
                    </a:cubicBezTo>
                    <a:cubicBezTo>
                      <a:pt x="48609" y="2373"/>
                      <a:pt x="49866" y="2409"/>
                      <a:pt x="51031" y="2902"/>
                    </a:cubicBezTo>
                    <a:cubicBezTo>
                      <a:pt x="52484" y="3518"/>
                      <a:pt x="53928" y="4156"/>
                      <a:pt x="55387" y="4756"/>
                    </a:cubicBezTo>
                    <a:cubicBezTo>
                      <a:pt x="56635" y="5270"/>
                      <a:pt x="57814" y="5937"/>
                      <a:pt x="58917" y="6676"/>
                    </a:cubicBezTo>
                    <a:cubicBezTo>
                      <a:pt x="60146" y="7502"/>
                      <a:pt x="61341" y="8412"/>
                      <a:pt x="62428" y="9445"/>
                    </a:cubicBezTo>
                    <a:cubicBezTo>
                      <a:pt x="63027" y="10016"/>
                      <a:pt x="63730" y="10482"/>
                      <a:pt x="64301" y="11078"/>
                    </a:cubicBezTo>
                    <a:cubicBezTo>
                      <a:pt x="65337" y="12158"/>
                      <a:pt x="66443" y="13209"/>
                      <a:pt x="67281" y="14435"/>
                    </a:cubicBezTo>
                    <a:cubicBezTo>
                      <a:pt x="68624" y="16398"/>
                      <a:pt x="70063" y="18303"/>
                      <a:pt x="70918" y="20594"/>
                    </a:cubicBezTo>
                    <a:cubicBezTo>
                      <a:pt x="71440" y="21992"/>
                      <a:pt x="72042" y="23392"/>
                      <a:pt x="72482" y="24803"/>
                    </a:cubicBezTo>
                    <a:cubicBezTo>
                      <a:pt x="72922" y="26208"/>
                      <a:pt x="73543" y="27555"/>
                      <a:pt x="73747" y="29091"/>
                    </a:cubicBezTo>
                    <a:cubicBezTo>
                      <a:pt x="73975" y="30808"/>
                      <a:pt x="74079" y="32515"/>
                      <a:pt x="74118" y="34229"/>
                    </a:cubicBezTo>
                    <a:cubicBezTo>
                      <a:pt x="74132" y="34870"/>
                      <a:pt x="74380" y="35579"/>
                      <a:pt x="73902" y="36197"/>
                    </a:cubicBezTo>
                    <a:cubicBezTo>
                      <a:pt x="73848" y="36267"/>
                      <a:pt x="73975" y="36491"/>
                      <a:pt x="74037" y="36637"/>
                    </a:cubicBezTo>
                    <a:cubicBezTo>
                      <a:pt x="74075" y="36727"/>
                      <a:pt x="74146" y="36805"/>
                      <a:pt x="74204" y="36887"/>
                    </a:cubicBezTo>
                    <a:cubicBezTo>
                      <a:pt x="73336" y="37457"/>
                      <a:pt x="73899" y="38429"/>
                      <a:pt x="73639" y="39197"/>
                    </a:cubicBezTo>
                    <a:cubicBezTo>
                      <a:pt x="73328" y="40125"/>
                      <a:pt x="73155" y="41192"/>
                      <a:pt x="72945" y="42203"/>
                    </a:cubicBezTo>
                    <a:cubicBezTo>
                      <a:pt x="72823" y="42789"/>
                      <a:pt x="72689" y="43374"/>
                      <a:pt x="72399" y="43931"/>
                    </a:cubicBezTo>
                    <a:cubicBezTo>
                      <a:pt x="72197" y="44320"/>
                      <a:pt x="72203" y="44832"/>
                      <a:pt x="72133" y="45283"/>
                    </a:cubicBezTo>
                    <a:cubicBezTo>
                      <a:pt x="71984" y="46251"/>
                      <a:pt x="71799" y="47277"/>
                      <a:pt x="71063" y="48054"/>
                    </a:cubicBezTo>
                    <a:cubicBezTo>
                      <a:pt x="70981" y="48139"/>
                      <a:pt x="70917" y="48292"/>
                      <a:pt x="70925" y="48408"/>
                    </a:cubicBezTo>
                    <a:cubicBezTo>
                      <a:pt x="70978" y="49289"/>
                      <a:pt x="70254" y="49902"/>
                      <a:pt x="70144" y="50718"/>
                    </a:cubicBezTo>
                    <a:cubicBezTo>
                      <a:pt x="70114" y="50939"/>
                      <a:pt x="69932" y="50900"/>
                      <a:pt x="69845" y="50991"/>
                    </a:cubicBezTo>
                    <a:cubicBezTo>
                      <a:pt x="69581" y="51264"/>
                      <a:pt x="69324" y="51501"/>
                      <a:pt x="69361" y="52005"/>
                    </a:cubicBezTo>
                    <a:cubicBezTo>
                      <a:pt x="69402" y="52551"/>
                      <a:pt x="68853" y="52960"/>
                      <a:pt x="68635" y="53455"/>
                    </a:cubicBezTo>
                    <a:cubicBezTo>
                      <a:pt x="68310" y="54190"/>
                      <a:pt x="67677" y="54632"/>
                      <a:pt x="67207" y="55226"/>
                    </a:cubicBezTo>
                    <a:cubicBezTo>
                      <a:pt x="66320" y="56345"/>
                      <a:pt x="65688" y="57681"/>
                      <a:pt x="64397" y="58448"/>
                    </a:cubicBezTo>
                    <a:cubicBezTo>
                      <a:pt x="64330" y="58487"/>
                      <a:pt x="64256" y="58546"/>
                      <a:pt x="64229" y="58615"/>
                    </a:cubicBezTo>
                    <a:cubicBezTo>
                      <a:pt x="64072" y="59025"/>
                      <a:pt x="63755" y="59383"/>
                      <a:pt x="63798" y="59864"/>
                    </a:cubicBezTo>
                    <a:cubicBezTo>
                      <a:pt x="63665" y="59794"/>
                      <a:pt x="63557" y="59764"/>
                      <a:pt x="63468" y="59764"/>
                    </a:cubicBezTo>
                    <a:cubicBezTo>
                      <a:pt x="63145" y="59764"/>
                      <a:pt x="63069" y="60154"/>
                      <a:pt x="62867" y="60413"/>
                    </a:cubicBezTo>
                    <a:cubicBezTo>
                      <a:pt x="62579" y="60782"/>
                      <a:pt x="62188" y="61100"/>
                      <a:pt x="61782" y="61340"/>
                    </a:cubicBezTo>
                    <a:cubicBezTo>
                      <a:pt x="61390" y="61570"/>
                      <a:pt x="61124" y="61922"/>
                      <a:pt x="60813" y="62216"/>
                    </a:cubicBezTo>
                    <a:cubicBezTo>
                      <a:pt x="59956" y="63025"/>
                      <a:pt x="59009" y="63719"/>
                      <a:pt x="58102" y="64464"/>
                    </a:cubicBezTo>
                    <a:cubicBezTo>
                      <a:pt x="57873" y="64652"/>
                      <a:pt x="57579" y="64759"/>
                      <a:pt x="57308" y="64896"/>
                    </a:cubicBezTo>
                    <a:cubicBezTo>
                      <a:pt x="55995" y="65554"/>
                      <a:pt x="54749" y="66321"/>
                      <a:pt x="53360" y="66859"/>
                    </a:cubicBezTo>
                    <a:cubicBezTo>
                      <a:pt x="51618" y="67536"/>
                      <a:pt x="49877" y="68238"/>
                      <a:pt x="48045" y="68515"/>
                    </a:cubicBezTo>
                    <a:cubicBezTo>
                      <a:pt x="46604" y="68732"/>
                      <a:pt x="45157" y="68981"/>
                      <a:pt x="43673" y="69036"/>
                    </a:cubicBezTo>
                    <a:cubicBezTo>
                      <a:pt x="42248" y="69085"/>
                      <a:pt x="40837" y="69082"/>
                      <a:pt x="39416" y="69085"/>
                    </a:cubicBezTo>
                    <a:cubicBezTo>
                      <a:pt x="39405" y="69085"/>
                      <a:pt x="39395" y="69085"/>
                      <a:pt x="39385" y="69085"/>
                    </a:cubicBezTo>
                    <a:cubicBezTo>
                      <a:pt x="38311" y="69085"/>
                      <a:pt x="37241" y="68926"/>
                      <a:pt x="36248" y="68737"/>
                    </a:cubicBezTo>
                    <a:cubicBezTo>
                      <a:pt x="34970" y="68493"/>
                      <a:pt x="33677" y="68037"/>
                      <a:pt x="32403" y="67654"/>
                    </a:cubicBezTo>
                    <a:cubicBezTo>
                      <a:pt x="31263" y="67310"/>
                      <a:pt x="30088" y="67021"/>
                      <a:pt x="29002" y="66562"/>
                    </a:cubicBezTo>
                    <a:cubicBezTo>
                      <a:pt x="27977" y="66131"/>
                      <a:pt x="26936" y="65707"/>
                      <a:pt x="25952" y="65150"/>
                    </a:cubicBezTo>
                    <a:cubicBezTo>
                      <a:pt x="25159" y="64700"/>
                      <a:pt x="24446" y="64006"/>
                      <a:pt x="23418" y="64006"/>
                    </a:cubicBezTo>
                    <a:cubicBezTo>
                      <a:pt x="23404" y="64006"/>
                      <a:pt x="23391" y="64006"/>
                      <a:pt x="23377" y="64006"/>
                    </a:cubicBezTo>
                    <a:cubicBezTo>
                      <a:pt x="23374" y="64006"/>
                      <a:pt x="23371" y="64006"/>
                      <a:pt x="23368" y="64006"/>
                    </a:cubicBezTo>
                    <a:cubicBezTo>
                      <a:pt x="22988" y="64006"/>
                      <a:pt x="22802" y="63524"/>
                      <a:pt x="22505" y="63300"/>
                    </a:cubicBezTo>
                    <a:cubicBezTo>
                      <a:pt x="21582" y="62608"/>
                      <a:pt x="20614" y="62009"/>
                      <a:pt x="19620" y="61438"/>
                    </a:cubicBezTo>
                    <a:cubicBezTo>
                      <a:pt x="19043" y="61107"/>
                      <a:pt x="18821" y="60321"/>
                      <a:pt x="18146" y="60136"/>
                    </a:cubicBezTo>
                    <a:cubicBezTo>
                      <a:pt x="17427" y="59940"/>
                      <a:pt x="17374" y="59089"/>
                      <a:pt x="16722" y="58851"/>
                    </a:cubicBezTo>
                    <a:cubicBezTo>
                      <a:pt x="15985" y="58582"/>
                      <a:pt x="15686" y="57734"/>
                      <a:pt x="15184" y="57393"/>
                    </a:cubicBezTo>
                    <a:cubicBezTo>
                      <a:pt x="14432" y="56883"/>
                      <a:pt x="14086" y="55872"/>
                      <a:pt x="13099" y="55724"/>
                    </a:cubicBezTo>
                    <a:cubicBezTo>
                      <a:pt x="12967" y="55703"/>
                      <a:pt x="12897" y="55679"/>
                      <a:pt x="12889" y="55567"/>
                    </a:cubicBezTo>
                    <a:cubicBezTo>
                      <a:pt x="12799" y="54470"/>
                      <a:pt x="11751" y="54100"/>
                      <a:pt x="11200" y="53354"/>
                    </a:cubicBezTo>
                    <a:cubicBezTo>
                      <a:pt x="10691" y="52663"/>
                      <a:pt x="10075" y="52061"/>
                      <a:pt x="9644" y="51297"/>
                    </a:cubicBezTo>
                    <a:cubicBezTo>
                      <a:pt x="9223" y="50553"/>
                      <a:pt x="8675" y="49881"/>
                      <a:pt x="8194" y="49172"/>
                    </a:cubicBezTo>
                    <a:cubicBezTo>
                      <a:pt x="7235" y="47750"/>
                      <a:pt x="6679" y="46111"/>
                      <a:pt x="5771" y="44664"/>
                    </a:cubicBezTo>
                    <a:cubicBezTo>
                      <a:pt x="4490" y="42623"/>
                      <a:pt x="3862" y="40300"/>
                      <a:pt x="2943" y="38109"/>
                    </a:cubicBezTo>
                    <a:cubicBezTo>
                      <a:pt x="2378" y="36758"/>
                      <a:pt x="2211" y="35238"/>
                      <a:pt x="1900" y="33787"/>
                    </a:cubicBezTo>
                    <a:cubicBezTo>
                      <a:pt x="1407" y="31482"/>
                      <a:pt x="1281" y="29161"/>
                      <a:pt x="1715" y="26830"/>
                    </a:cubicBezTo>
                    <a:cubicBezTo>
                      <a:pt x="1765" y="26564"/>
                      <a:pt x="1564" y="26309"/>
                      <a:pt x="1721" y="26053"/>
                    </a:cubicBezTo>
                    <a:lnTo>
                      <a:pt x="1721" y="26053"/>
                    </a:lnTo>
                    <a:cubicBezTo>
                      <a:pt x="3165" y="26462"/>
                      <a:pt x="4587" y="26944"/>
                      <a:pt x="5981" y="27501"/>
                    </a:cubicBezTo>
                    <a:cubicBezTo>
                      <a:pt x="7345" y="28045"/>
                      <a:pt x="8720" y="28571"/>
                      <a:pt x="10106" y="29060"/>
                    </a:cubicBezTo>
                    <a:cubicBezTo>
                      <a:pt x="10230" y="29103"/>
                      <a:pt x="10353" y="29124"/>
                      <a:pt x="10473" y="29124"/>
                    </a:cubicBezTo>
                    <a:cubicBezTo>
                      <a:pt x="11177" y="29124"/>
                      <a:pt x="11772" y="28415"/>
                      <a:pt x="11817" y="27474"/>
                    </a:cubicBezTo>
                    <a:cubicBezTo>
                      <a:pt x="11835" y="27128"/>
                      <a:pt x="11387" y="26633"/>
                      <a:pt x="12139" y="26480"/>
                    </a:cubicBezTo>
                    <a:cubicBezTo>
                      <a:pt x="12259" y="26457"/>
                      <a:pt x="12035" y="26105"/>
                      <a:pt x="12118" y="25846"/>
                    </a:cubicBezTo>
                    <a:cubicBezTo>
                      <a:pt x="12471" y="24737"/>
                      <a:pt x="12637" y="23551"/>
                      <a:pt x="13115" y="22504"/>
                    </a:cubicBezTo>
                    <a:cubicBezTo>
                      <a:pt x="13435" y="21804"/>
                      <a:pt x="13815" y="21075"/>
                      <a:pt x="14057" y="20375"/>
                    </a:cubicBezTo>
                    <a:cubicBezTo>
                      <a:pt x="14330" y="19597"/>
                      <a:pt x="14809" y="18979"/>
                      <a:pt x="15181" y="18299"/>
                    </a:cubicBezTo>
                    <a:cubicBezTo>
                      <a:pt x="15794" y="17176"/>
                      <a:pt x="16601" y="16153"/>
                      <a:pt x="17394" y="15138"/>
                    </a:cubicBezTo>
                    <a:cubicBezTo>
                      <a:pt x="17584" y="14896"/>
                      <a:pt x="17732" y="14630"/>
                      <a:pt x="17920" y="14396"/>
                    </a:cubicBezTo>
                    <a:cubicBezTo>
                      <a:pt x="19110" y="12903"/>
                      <a:pt x="20031" y="11130"/>
                      <a:pt x="21711" y="10120"/>
                    </a:cubicBezTo>
                    <a:cubicBezTo>
                      <a:pt x="22455" y="9674"/>
                      <a:pt x="22898" y="9006"/>
                      <a:pt x="23523" y="8493"/>
                    </a:cubicBezTo>
                    <a:cubicBezTo>
                      <a:pt x="24472" y="7712"/>
                      <a:pt x="25474" y="6999"/>
                      <a:pt x="26521" y="6359"/>
                    </a:cubicBezTo>
                    <a:cubicBezTo>
                      <a:pt x="26871" y="6145"/>
                      <a:pt x="27190" y="5879"/>
                      <a:pt x="27517" y="5631"/>
                    </a:cubicBezTo>
                    <a:cubicBezTo>
                      <a:pt x="27770" y="5436"/>
                      <a:pt x="27981" y="5188"/>
                      <a:pt x="28345" y="5188"/>
                    </a:cubicBezTo>
                    <a:cubicBezTo>
                      <a:pt x="28377" y="5188"/>
                      <a:pt x="28409" y="5190"/>
                      <a:pt x="28442" y="5193"/>
                    </a:cubicBezTo>
                    <a:cubicBezTo>
                      <a:pt x="28449" y="5194"/>
                      <a:pt x="28456" y="5194"/>
                      <a:pt x="28463" y="5194"/>
                    </a:cubicBezTo>
                    <a:cubicBezTo>
                      <a:pt x="28605" y="5194"/>
                      <a:pt x="28795" y="5045"/>
                      <a:pt x="28956" y="4899"/>
                    </a:cubicBezTo>
                    <a:cubicBezTo>
                      <a:pt x="29240" y="4641"/>
                      <a:pt x="29507" y="4254"/>
                      <a:pt x="29931" y="4254"/>
                    </a:cubicBezTo>
                    <a:cubicBezTo>
                      <a:pt x="30051" y="4254"/>
                      <a:pt x="30184" y="4285"/>
                      <a:pt x="30334" y="4360"/>
                    </a:cubicBezTo>
                    <a:cubicBezTo>
                      <a:pt x="30351" y="4368"/>
                      <a:pt x="30367" y="4371"/>
                      <a:pt x="30383" y="4371"/>
                    </a:cubicBezTo>
                    <a:cubicBezTo>
                      <a:pt x="30514" y="4371"/>
                      <a:pt x="30636" y="4135"/>
                      <a:pt x="30820" y="4135"/>
                    </a:cubicBezTo>
                    <a:cubicBezTo>
                      <a:pt x="30844" y="4135"/>
                      <a:pt x="30868" y="4139"/>
                      <a:pt x="30894" y="4148"/>
                    </a:cubicBezTo>
                    <a:cubicBezTo>
                      <a:pt x="31087" y="3464"/>
                      <a:pt x="31703" y="3725"/>
                      <a:pt x="32140" y="3590"/>
                    </a:cubicBezTo>
                    <a:cubicBezTo>
                      <a:pt x="32266" y="3551"/>
                      <a:pt x="32446" y="3548"/>
                      <a:pt x="32507" y="3460"/>
                    </a:cubicBezTo>
                    <a:cubicBezTo>
                      <a:pt x="33142" y="2543"/>
                      <a:pt x="34396" y="3310"/>
                      <a:pt x="35072" y="2507"/>
                    </a:cubicBezTo>
                    <a:cubicBezTo>
                      <a:pt x="35163" y="2398"/>
                      <a:pt x="35263" y="2305"/>
                      <a:pt x="35370" y="2305"/>
                    </a:cubicBezTo>
                    <a:cubicBezTo>
                      <a:pt x="35455" y="2305"/>
                      <a:pt x="35543" y="2364"/>
                      <a:pt x="35632" y="2521"/>
                    </a:cubicBezTo>
                    <a:cubicBezTo>
                      <a:pt x="35638" y="2530"/>
                      <a:pt x="35657" y="2534"/>
                      <a:pt x="35687" y="2534"/>
                    </a:cubicBezTo>
                    <a:cubicBezTo>
                      <a:pt x="36020" y="2534"/>
                      <a:pt x="37719" y="2037"/>
                      <a:pt x="37809" y="1897"/>
                    </a:cubicBezTo>
                    <a:cubicBezTo>
                      <a:pt x="37863" y="1814"/>
                      <a:pt x="37914" y="1746"/>
                      <a:pt x="37992" y="1746"/>
                    </a:cubicBezTo>
                    <a:cubicBezTo>
                      <a:pt x="38010" y="1746"/>
                      <a:pt x="38029" y="1749"/>
                      <a:pt x="38050" y="1757"/>
                    </a:cubicBezTo>
                    <a:cubicBezTo>
                      <a:pt x="38249" y="1832"/>
                      <a:pt x="38451" y="1858"/>
                      <a:pt x="38655" y="1858"/>
                    </a:cubicBezTo>
                    <a:cubicBezTo>
                      <a:pt x="39112" y="1858"/>
                      <a:pt x="39576" y="1726"/>
                      <a:pt x="40034" y="1726"/>
                    </a:cubicBezTo>
                    <a:close/>
                    <a:moveTo>
                      <a:pt x="41650" y="0"/>
                    </a:moveTo>
                    <a:cubicBezTo>
                      <a:pt x="41179" y="0"/>
                      <a:pt x="40707" y="11"/>
                      <a:pt x="40237" y="21"/>
                    </a:cubicBezTo>
                    <a:cubicBezTo>
                      <a:pt x="39263" y="41"/>
                      <a:pt x="38264" y="61"/>
                      <a:pt x="37330" y="295"/>
                    </a:cubicBezTo>
                    <a:cubicBezTo>
                      <a:pt x="36644" y="464"/>
                      <a:pt x="35869" y="648"/>
                      <a:pt x="35259" y="670"/>
                    </a:cubicBezTo>
                    <a:cubicBezTo>
                      <a:pt x="34444" y="698"/>
                      <a:pt x="33657" y="981"/>
                      <a:pt x="33087" y="1250"/>
                    </a:cubicBezTo>
                    <a:cubicBezTo>
                      <a:pt x="32107" y="1715"/>
                      <a:pt x="31043" y="1832"/>
                      <a:pt x="30063" y="2289"/>
                    </a:cubicBezTo>
                    <a:cubicBezTo>
                      <a:pt x="28473" y="3030"/>
                      <a:pt x="26804" y="3642"/>
                      <a:pt x="25389" y="4669"/>
                    </a:cubicBezTo>
                    <a:cubicBezTo>
                      <a:pt x="23592" y="5973"/>
                      <a:pt x="21750" y="7186"/>
                      <a:pt x="20260" y="8953"/>
                    </a:cubicBezTo>
                    <a:cubicBezTo>
                      <a:pt x="19091" y="10336"/>
                      <a:pt x="17945" y="11775"/>
                      <a:pt x="16714" y="13127"/>
                    </a:cubicBezTo>
                    <a:cubicBezTo>
                      <a:pt x="15254" y="14734"/>
                      <a:pt x="14165" y="16669"/>
                      <a:pt x="13046" y="18561"/>
                    </a:cubicBezTo>
                    <a:cubicBezTo>
                      <a:pt x="11919" y="20468"/>
                      <a:pt x="11288" y="22518"/>
                      <a:pt x="10747" y="24625"/>
                    </a:cubicBezTo>
                    <a:cubicBezTo>
                      <a:pt x="10571" y="25314"/>
                      <a:pt x="10396" y="26004"/>
                      <a:pt x="10220" y="26695"/>
                    </a:cubicBezTo>
                    <a:cubicBezTo>
                      <a:pt x="10146" y="26984"/>
                      <a:pt x="10057" y="27130"/>
                      <a:pt x="9804" y="27130"/>
                    </a:cubicBezTo>
                    <a:cubicBezTo>
                      <a:pt x="9726" y="27130"/>
                      <a:pt x="9633" y="27116"/>
                      <a:pt x="9520" y="27089"/>
                    </a:cubicBezTo>
                    <a:cubicBezTo>
                      <a:pt x="8330" y="26796"/>
                      <a:pt x="7273" y="26143"/>
                      <a:pt x="6108" y="25846"/>
                    </a:cubicBezTo>
                    <a:cubicBezTo>
                      <a:pt x="4802" y="25513"/>
                      <a:pt x="3582" y="24953"/>
                      <a:pt x="2285" y="24593"/>
                    </a:cubicBezTo>
                    <a:cubicBezTo>
                      <a:pt x="1923" y="24494"/>
                      <a:pt x="1620" y="24437"/>
                      <a:pt x="1366" y="24437"/>
                    </a:cubicBezTo>
                    <a:cubicBezTo>
                      <a:pt x="728" y="24437"/>
                      <a:pt x="409" y="24795"/>
                      <a:pt x="296" y="25724"/>
                    </a:cubicBezTo>
                    <a:cubicBezTo>
                      <a:pt x="83" y="27467"/>
                      <a:pt x="1" y="29217"/>
                      <a:pt x="83" y="30971"/>
                    </a:cubicBezTo>
                    <a:cubicBezTo>
                      <a:pt x="161" y="32581"/>
                      <a:pt x="346" y="34167"/>
                      <a:pt x="783" y="35732"/>
                    </a:cubicBezTo>
                    <a:cubicBezTo>
                      <a:pt x="1088" y="36822"/>
                      <a:pt x="1193" y="37972"/>
                      <a:pt x="1581" y="39043"/>
                    </a:cubicBezTo>
                    <a:cubicBezTo>
                      <a:pt x="2243" y="40870"/>
                      <a:pt x="2916" y="42691"/>
                      <a:pt x="3638" y="44494"/>
                    </a:cubicBezTo>
                    <a:cubicBezTo>
                      <a:pt x="4025" y="45463"/>
                      <a:pt x="4406" y="46472"/>
                      <a:pt x="5005" y="47308"/>
                    </a:cubicBezTo>
                    <a:cubicBezTo>
                      <a:pt x="5561" y="48086"/>
                      <a:pt x="6065" y="48909"/>
                      <a:pt x="6525" y="49718"/>
                    </a:cubicBezTo>
                    <a:cubicBezTo>
                      <a:pt x="7180" y="50866"/>
                      <a:pt x="7917" y="51941"/>
                      <a:pt x="8689" y="52997"/>
                    </a:cubicBezTo>
                    <a:cubicBezTo>
                      <a:pt x="9335" y="53881"/>
                      <a:pt x="10112" y="54670"/>
                      <a:pt x="10760" y="55553"/>
                    </a:cubicBezTo>
                    <a:cubicBezTo>
                      <a:pt x="11271" y="56252"/>
                      <a:pt x="11887" y="56837"/>
                      <a:pt x="12474" y="57459"/>
                    </a:cubicBezTo>
                    <a:cubicBezTo>
                      <a:pt x="13021" y="58039"/>
                      <a:pt x="13809" y="58403"/>
                      <a:pt x="14100" y="59226"/>
                    </a:cubicBezTo>
                    <a:cubicBezTo>
                      <a:pt x="14135" y="59324"/>
                      <a:pt x="14291" y="59417"/>
                      <a:pt x="14408" y="59442"/>
                    </a:cubicBezTo>
                    <a:cubicBezTo>
                      <a:pt x="14935" y="59559"/>
                      <a:pt x="15257" y="59987"/>
                      <a:pt x="15658" y="60279"/>
                    </a:cubicBezTo>
                    <a:cubicBezTo>
                      <a:pt x="16584" y="60951"/>
                      <a:pt x="17220" y="61950"/>
                      <a:pt x="18264" y="62519"/>
                    </a:cubicBezTo>
                    <a:cubicBezTo>
                      <a:pt x="19454" y="63168"/>
                      <a:pt x="20498" y="64062"/>
                      <a:pt x="21574" y="64871"/>
                    </a:cubicBezTo>
                    <a:cubicBezTo>
                      <a:pt x="22995" y="65938"/>
                      <a:pt x="24577" y="66628"/>
                      <a:pt x="26162" y="67315"/>
                    </a:cubicBezTo>
                    <a:cubicBezTo>
                      <a:pt x="26670" y="67536"/>
                      <a:pt x="27055" y="67884"/>
                      <a:pt x="27528" y="68115"/>
                    </a:cubicBezTo>
                    <a:cubicBezTo>
                      <a:pt x="28680" y="68675"/>
                      <a:pt x="29945" y="68919"/>
                      <a:pt x="31152" y="69311"/>
                    </a:cubicBezTo>
                    <a:cubicBezTo>
                      <a:pt x="32775" y="69838"/>
                      <a:pt x="34396" y="70412"/>
                      <a:pt x="36082" y="70745"/>
                    </a:cubicBezTo>
                    <a:cubicBezTo>
                      <a:pt x="36490" y="70828"/>
                      <a:pt x="36902" y="70884"/>
                      <a:pt x="37317" y="70910"/>
                    </a:cubicBezTo>
                    <a:cubicBezTo>
                      <a:pt x="38025" y="70956"/>
                      <a:pt x="38723" y="71086"/>
                      <a:pt x="39439" y="71086"/>
                    </a:cubicBezTo>
                    <a:cubicBezTo>
                      <a:pt x="39556" y="71086"/>
                      <a:pt x="39673" y="71083"/>
                      <a:pt x="39791" y="71075"/>
                    </a:cubicBezTo>
                    <a:cubicBezTo>
                      <a:pt x="39827" y="71073"/>
                      <a:pt x="39864" y="71072"/>
                      <a:pt x="39901" y="71072"/>
                    </a:cubicBezTo>
                    <a:cubicBezTo>
                      <a:pt x="40342" y="71072"/>
                      <a:pt x="40807" y="71223"/>
                      <a:pt x="41236" y="71223"/>
                    </a:cubicBezTo>
                    <a:cubicBezTo>
                      <a:pt x="41351" y="71223"/>
                      <a:pt x="41464" y="71212"/>
                      <a:pt x="41573" y="71184"/>
                    </a:cubicBezTo>
                    <a:cubicBezTo>
                      <a:pt x="42074" y="71056"/>
                      <a:pt x="42575" y="71006"/>
                      <a:pt x="43070" y="71006"/>
                    </a:cubicBezTo>
                    <a:cubicBezTo>
                      <a:pt x="43529" y="71006"/>
                      <a:pt x="43983" y="71049"/>
                      <a:pt x="44426" y="71111"/>
                    </a:cubicBezTo>
                    <a:cubicBezTo>
                      <a:pt x="44512" y="71123"/>
                      <a:pt x="44586" y="71129"/>
                      <a:pt x="44652" y="71129"/>
                    </a:cubicBezTo>
                    <a:cubicBezTo>
                      <a:pt x="44997" y="71129"/>
                      <a:pt x="45093" y="70967"/>
                      <a:pt x="45203" y="70720"/>
                    </a:cubicBezTo>
                    <a:cubicBezTo>
                      <a:pt x="45214" y="70717"/>
                      <a:pt x="45224" y="70716"/>
                      <a:pt x="45234" y="70716"/>
                    </a:cubicBezTo>
                    <a:cubicBezTo>
                      <a:pt x="45392" y="70716"/>
                      <a:pt x="45341" y="71136"/>
                      <a:pt x="45478" y="71136"/>
                    </a:cubicBezTo>
                    <a:cubicBezTo>
                      <a:pt x="45531" y="71136"/>
                      <a:pt x="45612" y="71073"/>
                      <a:pt x="45744" y="70899"/>
                    </a:cubicBezTo>
                    <a:cubicBezTo>
                      <a:pt x="45840" y="70773"/>
                      <a:pt x="45990" y="70670"/>
                      <a:pt x="46154" y="70670"/>
                    </a:cubicBezTo>
                    <a:cubicBezTo>
                      <a:pt x="46269" y="70670"/>
                      <a:pt x="46391" y="70720"/>
                      <a:pt x="46508" y="70848"/>
                    </a:cubicBezTo>
                    <a:cubicBezTo>
                      <a:pt x="46596" y="70946"/>
                      <a:pt x="46716" y="71015"/>
                      <a:pt x="46834" y="71015"/>
                    </a:cubicBezTo>
                    <a:cubicBezTo>
                      <a:pt x="46893" y="71015"/>
                      <a:pt x="46951" y="70998"/>
                      <a:pt x="47006" y="70960"/>
                    </a:cubicBezTo>
                    <a:cubicBezTo>
                      <a:pt x="47562" y="70563"/>
                      <a:pt x="48253" y="70674"/>
                      <a:pt x="48840" y="70459"/>
                    </a:cubicBezTo>
                    <a:cubicBezTo>
                      <a:pt x="50081" y="70002"/>
                      <a:pt x="51526" y="70129"/>
                      <a:pt x="52598" y="69177"/>
                    </a:cubicBezTo>
                    <a:cubicBezTo>
                      <a:pt x="52607" y="69169"/>
                      <a:pt x="52623" y="69166"/>
                      <a:pt x="52643" y="69166"/>
                    </a:cubicBezTo>
                    <a:cubicBezTo>
                      <a:pt x="52697" y="69166"/>
                      <a:pt x="52778" y="69192"/>
                      <a:pt x="52813" y="69224"/>
                    </a:cubicBezTo>
                    <a:cubicBezTo>
                      <a:pt x="52922" y="69331"/>
                      <a:pt x="53022" y="69371"/>
                      <a:pt x="53116" y="69371"/>
                    </a:cubicBezTo>
                    <a:cubicBezTo>
                      <a:pt x="53315" y="69371"/>
                      <a:pt x="53484" y="69192"/>
                      <a:pt x="53651" y="69093"/>
                    </a:cubicBezTo>
                    <a:cubicBezTo>
                      <a:pt x="53956" y="68913"/>
                      <a:pt x="54207" y="68735"/>
                      <a:pt x="54608" y="68735"/>
                    </a:cubicBezTo>
                    <a:cubicBezTo>
                      <a:pt x="54623" y="68735"/>
                      <a:pt x="54638" y="68735"/>
                      <a:pt x="54653" y="68735"/>
                    </a:cubicBezTo>
                    <a:cubicBezTo>
                      <a:pt x="54715" y="68738"/>
                      <a:pt x="54799" y="68744"/>
                      <a:pt x="54891" y="68744"/>
                    </a:cubicBezTo>
                    <a:cubicBezTo>
                      <a:pt x="55181" y="68744"/>
                      <a:pt x="55546" y="68682"/>
                      <a:pt x="55502" y="68235"/>
                    </a:cubicBezTo>
                    <a:cubicBezTo>
                      <a:pt x="55474" y="67948"/>
                      <a:pt x="55519" y="67887"/>
                      <a:pt x="55645" y="67887"/>
                    </a:cubicBezTo>
                    <a:cubicBezTo>
                      <a:pt x="55703" y="67887"/>
                      <a:pt x="55777" y="67900"/>
                      <a:pt x="55869" y="67909"/>
                    </a:cubicBezTo>
                    <a:cubicBezTo>
                      <a:pt x="55894" y="67912"/>
                      <a:pt x="55918" y="67913"/>
                      <a:pt x="55942" y="67913"/>
                    </a:cubicBezTo>
                    <a:cubicBezTo>
                      <a:pt x="56185" y="67913"/>
                      <a:pt x="56419" y="67793"/>
                      <a:pt x="56657" y="67699"/>
                    </a:cubicBezTo>
                    <a:cubicBezTo>
                      <a:pt x="57036" y="67552"/>
                      <a:pt x="57332" y="67177"/>
                      <a:pt x="57640" y="67110"/>
                    </a:cubicBezTo>
                    <a:cubicBezTo>
                      <a:pt x="58617" y="66898"/>
                      <a:pt x="59216" y="66128"/>
                      <a:pt x="60014" y="65671"/>
                    </a:cubicBezTo>
                    <a:cubicBezTo>
                      <a:pt x="60584" y="65344"/>
                      <a:pt x="61289" y="64994"/>
                      <a:pt x="61473" y="64210"/>
                    </a:cubicBezTo>
                    <a:cubicBezTo>
                      <a:pt x="61511" y="64217"/>
                      <a:pt x="61546" y="64220"/>
                      <a:pt x="61578" y="64220"/>
                    </a:cubicBezTo>
                    <a:cubicBezTo>
                      <a:pt x="62062" y="64220"/>
                      <a:pt x="61849" y="63496"/>
                      <a:pt x="62123" y="63496"/>
                    </a:cubicBezTo>
                    <a:cubicBezTo>
                      <a:pt x="62124" y="63496"/>
                      <a:pt x="62125" y="63496"/>
                      <a:pt x="62126" y="63496"/>
                    </a:cubicBezTo>
                    <a:cubicBezTo>
                      <a:pt x="62138" y="63496"/>
                      <a:pt x="62151" y="63497"/>
                      <a:pt x="62163" y="63497"/>
                    </a:cubicBezTo>
                    <a:cubicBezTo>
                      <a:pt x="63038" y="63497"/>
                      <a:pt x="63382" y="62782"/>
                      <a:pt x="63867" y="62301"/>
                    </a:cubicBezTo>
                    <a:cubicBezTo>
                      <a:pt x="64478" y="61693"/>
                      <a:pt x="65265" y="61205"/>
                      <a:pt x="65650" y="60427"/>
                    </a:cubicBezTo>
                    <a:cubicBezTo>
                      <a:pt x="66021" y="59676"/>
                      <a:pt x="66673" y="59165"/>
                      <a:pt x="67151" y="58521"/>
                    </a:cubicBezTo>
                    <a:cubicBezTo>
                      <a:pt x="67921" y="57484"/>
                      <a:pt x="68943" y="56571"/>
                      <a:pt x="69581" y="55460"/>
                    </a:cubicBezTo>
                    <a:cubicBezTo>
                      <a:pt x="70474" y="53906"/>
                      <a:pt x="71398" y="52363"/>
                      <a:pt x="72034" y="50639"/>
                    </a:cubicBezTo>
                    <a:cubicBezTo>
                      <a:pt x="72543" y="49259"/>
                      <a:pt x="73145" y="47889"/>
                      <a:pt x="73695" y="46512"/>
                    </a:cubicBezTo>
                    <a:cubicBezTo>
                      <a:pt x="74223" y="45193"/>
                      <a:pt x="74893" y="43883"/>
                      <a:pt x="75114" y="42508"/>
                    </a:cubicBezTo>
                    <a:cubicBezTo>
                      <a:pt x="75298" y="41371"/>
                      <a:pt x="75595" y="40249"/>
                      <a:pt x="75798" y="39121"/>
                    </a:cubicBezTo>
                    <a:cubicBezTo>
                      <a:pt x="76074" y="37595"/>
                      <a:pt x="75884" y="36082"/>
                      <a:pt x="76068" y="34577"/>
                    </a:cubicBezTo>
                    <a:cubicBezTo>
                      <a:pt x="76158" y="33828"/>
                      <a:pt x="75867" y="33134"/>
                      <a:pt x="75856" y="32410"/>
                    </a:cubicBezTo>
                    <a:cubicBezTo>
                      <a:pt x="75836" y="31068"/>
                      <a:pt x="75604" y="29744"/>
                      <a:pt x="75298" y="28462"/>
                    </a:cubicBezTo>
                    <a:cubicBezTo>
                      <a:pt x="74988" y="27171"/>
                      <a:pt x="74752" y="25853"/>
                      <a:pt x="74350" y="24589"/>
                    </a:cubicBezTo>
                    <a:cubicBezTo>
                      <a:pt x="73978" y="23413"/>
                      <a:pt x="73481" y="22276"/>
                      <a:pt x="72977" y="21143"/>
                    </a:cubicBezTo>
                    <a:cubicBezTo>
                      <a:pt x="72693" y="20508"/>
                      <a:pt x="72110" y="19995"/>
                      <a:pt x="72188" y="19183"/>
                    </a:cubicBezTo>
                    <a:cubicBezTo>
                      <a:pt x="72213" y="18920"/>
                      <a:pt x="71950" y="18612"/>
                      <a:pt x="71777" y="18352"/>
                    </a:cubicBezTo>
                    <a:cubicBezTo>
                      <a:pt x="71111" y="17357"/>
                      <a:pt x="70304" y="16433"/>
                      <a:pt x="69786" y="15369"/>
                    </a:cubicBezTo>
                    <a:cubicBezTo>
                      <a:pt x="69142" y="14042"/>
                      <a:pt x="68162" y="12954"/>
                      <a:pt x="67334" y="11785"/>
                    </a:cubicBezTo>
                    <a:cubicBezTo>
                      <a:pt x="66396" y="10456"/>
                      <a:pt x="64858" y="9602"/>
                      <a:pt x="63746" y="8361"/>
                    </a:cubicBezTo>
                    <a:cubicBezTo>
                      <a:pt x="63335" y="7903"/>
                      <a:pt x="62765" y="7619"/>
                      <a:pt x="62307" y="7195"/>
                    </a:cubicBezTo>
                    <a:cubicBezTo>
                      <a:pt x="61927" y="6845"/>
                      <a:pt x="61160" y="6578"/>
                      <a:pt x="60819" y="6243"/>
                    </a:cubicBezTo>
                    <a:cubicBezTo>
                      <a:pt x="59636" y="5078"/>
                      <a:pt x="58094" y="4624"/>
                      <a:pt x="56705" y="3936"/>
                    </a:cubicBezTo>
                    <a:cubicBezTo>
                      <a:pt x="55585" y="3381"/>
                      <a:pt x="54488" y="2711"/>
                      <a:pt x="53228" y="2386"/>
                    </a:cubicBezTo>
                    <a:cubicBezTo>
                      <a:pt x="52057" y="2084"/>
                      <a:pt x="50983" y="1455"/>
                      <a:pt x="49785" y="1160"/>
                    </a:cubicBezTo>
                    <a:cubicBezTo>
                      <a:pt x="47813" y="673"/>
                      <a:pt x="45814" y="357"/>
                      <a:pt x="43806" y="111"/>
                    </a:cubicBezTo>
                    <a:cubicBezTo>
                      <a:pt x="43094" y="25"/>
                      <a:pt x="42373" y="0"/>
                      <a:pt x="4165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3" name="Google Shape;1863;p301"/>
            <p:cNvGrpSpPr/>
            <p:nvPr/>
          </p:nvGrpSpPr>
          <p:grpSpPr>
            <a:xfrm>
              <a:off x="6759216" y="1668317"/>
              <a:ext cx="595746" cy="526822"/>
              <a:chOff x="6759216" y="1668317"/>
              <a:chExt cx="595746" cy="526822"/>
            </a:xfrm>
          </p:grpSpPr>
          <p:sp>
            <p:nvSpPr>
              <p:cNvPr id="1864" name="Google Shape;1864;p301"/>
              <p:cNvSpPr/>
              <p:nvPr/>
            </p:nvSpPr>
            <p:spPr>
              <a:xfrm>
                <a:off x="6759216" y="1696692"/>
                <a:ext cx="460505" cy="498447"/>
              </a:xfrm>
              <a:custGeom>
                <a:rect b="b" l="l" r="r" t="t"/>
                <a:pathLst>
                  <a:path extrusionOk="0" h="38505" w="35574">
                    <a:moveTo>
                      <a:pt x="10474" y="12721"/>
                    </a:moveTo>
                    <a:cubicBezTo>
                      <a:pt x="11164" y="12721"/>
                      <a:pt x="11964" y="12925"/>
                      <a:pt x="12481" y="13413"/>
                    </a:cubicBezTo>
                    <a:cubicBezTo>
                      <a:pt x="12811" y="13722"/>
                      <a:pt x="13154" y="14133"/>
                      <a:pt x="13371" y="14583"/>
                    </a:cubicBezTo>
                    <a:cubicBezTo>
                      <a:pt x="13402" y="14648"/>
                      <a:pt x="13427" y="14763"/>
                      <a:pt x="13394" y="14805"/>
                    </a:cubicBezTo>
                    <a:cubicBezTo>
                      <a:pt x="12700" y="15697"/>
                      <a:pt x="12616" y="16862"/>
                      <a:pt x="12041" y="17809"/>
                    </a:cubicBezTo>
                    <a:cubicBezTo>
                      <a:pt x="11941" y="17973"/>
                      <a:pt x="11871" y="18031"/>
                      <a:pt x="11797" y="18031"/>
                    </a:cubicBezTo>
                    <a:cubicBezTo>
                      <a:pt x="11710" y="18031"/>
                      <a:pt x="11617" y="17952"/>
                      <a:pt x="11462" y="17870"/>
                    </a:cubicBezTo>
                    <a:cubicBezTo>
                      <a:pt x="10774" y="17506"/>
                      <a:pt x="10119" y="17013"/>
                      <a:pt x="9309" y="17013"/>
                    </a:cubicBezTo>
                    <a:cubicBezTo>
                      <a:pt x="9087" y="17013"/>
                      <a:pt x="8854" y="17050"/>
                      <a:pt x="8606" y="17137"/>
                    </a:cubicBezTo>
                    <a:cubicBezTo>
                      <a:pt x="8555" y="17154"/>
                      <a:pt x="8497" y="17161"/>
                      <a:pt x="8433" y="17161"/>
                    </a:cubicBezTo>
                    <a:cubicBezTo>
                      <a:pt x="8186" y="17161"/>
                      <a:pt x="7852" y="17059"/>
                      <a:pt x="7549" y="17059"/>
                    </a:cubicBezTo>
                    <a:cubicBezTo>
                      <a:pt x="7529" y="17059"/>
                      <a:pt x="7510" y="17060"/>
                      <a:pt x="7490" y="17061"/>
                    </a:cubicBezTo>
                    <a:cubicBezTo>
                      <a:pt x="7249" y="17073"/>
                      <a:pt x="7072" y="17135"/>
                      <a:pt x="6853" y="17193"/>
                    </a:cubicBezTo>
                    <a:cubicBezTo>
                      <a:pt x="5859" y="17459"/>
                      <a:pt x="4941" y="17901"/>
                      <a:pt x="4073" y="18416"/>
                    </a:cubicBezTo>
                    <a:cubicBezTo>
                      <a:pt x="3558" y="18721"/>
                      <a:pt x="3240" y="19307"/>
                      <a:pt x="2657" y="19584"/>
                    </a:cubicBezTo>
                    <a:cubicBezTo>
                      <a:pt x="2434" y="19690"/>
                      <a:pt x="2236" y="19792"/>
                      <a:pt x="1905" y="19792"/>
                    </a:cubicBezTo>
                    <a:cubicBezTo>
                      <a:pt x="1877" y="19792"/>
                      <a:pt x="1847" y="19791"/>
                      <a:pt x="1816" y="19789"/>
                    </a:cubicBezTo>
                    <a:cubicBezTo>
                      <a:pt x="2525" y="18616"/>
                      <a:pt x="3253" y="17588"/>
                      <a:pt x="4060" y="16617"/>
                    </a:cubicBezTo>
                    <a:cubicBezTo>
                      <a:pt x="4547" y="16033"/>
                      <a:pt x="4868" y="15329"/>
                      <a:pt x="5415" y="14785"/>
                    </a:cubicBezTo>
                    <a:cubicBezTo>
                      <a:pt x="6129" y="14077"/>
                      <a:pt x="6923" y="13550"/>
                      <a:pt x="7845" y="13108"/>
                    </a:cubicBezTo>
                    <a:cubicBezTo>
                      <a:pt x="8716" y="12693"/>
                      <a:pt x="9592" y="12727"/>
                      <a:pt x="10451" y="12721"/>
                    </a:cubicBezTo>
                    <a:cubicBezTo>
                      <a:pt x="10459" y="12721"/>
                      <a:pt x="10466" y="12721"/>
                      <a:pt x="10474" y="12721"/>
                    </a:cubicBezTo>
                    <a:close/>
                    <a:moveTo>
                      <a:pt x="33953" y="1062"/>
                    </a:moveTo>
                    <a:cubicBezTo>
                      <a:pt x="34174" y="1062"/>
                      <a:pt x="34372" y="1586"/>
                      <a:pt x="34372" y="1923"/>
                    </a:cubicBezTo>
                    <a:cubicBezTo>
                      <a:pt x="34378" y="4081"/>
                      <a:pt x="34082" y="6189"/>
                      <a:pt x="33609" y="8304"/>
                    </a:cubicBezTo>
                    <a:cubicBezTo>
                      <a:pt x="33306" y="9662"/>
                      <a:pt x="32716" y="10876"/>
                      <a:pt x="32251" y="12147"/>
                    </a:cubicBezTo>
                    <a:cubicBezTo>
                      <a:pt x="31911" y="13077"/>
                      <a:pt x="31203" y="13870"/>
                      <a:pt x="30804" y="14788"/>
                    </a:cubicBezTo>
                    <a:cubicBezTo>
                      <a:pt x="30406" y="15711"/>
                      <a:pt x="29597" y="16375"/>
                      <a:pt x="29311" y="17349"/>
                    </a:cubicBezTo>
                    <a:cubicBezTo>
                      <a:pt x="29296" y="17397"/>
                      <a:pt x="29263" y="17467"/>
                      <a:pt x="29224" y="17479"/>
                    </a:cubicBezTo>
                    <a:cubicBezTo>
                      <a:pt x="28410" y="17758"/>
                      <a:pt x="28340" y="18663"/>
                      <a:pt x="27804" y="19161"/>
                    </a:cubicBezTo>
                    <a:cubicBezTo>
                      <a:pt x="27163" y="19755"/>
                      <a:pt x="26754" y="20520"/>
                      <a:pt x="26352" y="21245"/>
                    </a:cubicBezTo>
                    <a:cubicBezTo>
                      <a:pt x="26054" y="21784"/>
                      <a:pt x="25596" y="21966"/>
                      <a:pt x="25187" y="22081"/>
                    </a:cubicBezTo>
                    <a:cubicBezTo>
                      <a:pt x="24692" y="22221"/>
                      <a:pt x="24822" y="22753"/>
                      <a:pt x="24318" y="22967"/>
                    </a:cubicBezTo>
                    <a:cubicBezTo>
                      <a:pt x="23762" y="23207"/>
                      <a:pt x="23877" y="23489"/>
                      <a:pt x="23300" y="23909"/>
                    </a:cubicBezTo>
                    <a:cubicBezTo>
                      <a:pt x="23169" y="24004"/>
                      <a:pt x="22630" y="24080"/>
                      <a:pt x="23056" y="24475"/>
                    </a:cubicBezTo>
                    <a:cubicBezTo>
                      <a:pt x="23037" y="24494"/>
                      <a:pt x="23019" y="24511"/>
                      <a:pt x="22998" y="24528"/>
                    </a:cubicBezTo>
                    <a:cubicBezTo>
                      <a:pt x="22352" y="24997"/>
                      <a:pt x="21665" y="25876"/>
                      <a:pt x="21064" y="25876"/>
                    </a:cubicBezTo>
                    <a:cubicBezTo>
                      <a:pt x="21045" y="25876"/>
                      <a:pt x="21026" y="25875"/>
                      <a:pt x="21007" y="25873"/>
                    </a:cubicBezTo>
                    <a:cubicBezTo>
                      <a:pt x="20139" y="25788"/>
                      <a:pt x="19322" y="25005"/>
                      <a:pt x="18540" y="24444"/>
                    </a:cubicBezTo>
                    <a:cubicBezTo>
                      <a:pt x="18444" y="24375"/>
                      <a:pt x="18372" y="23842"/>
                      <a:pt x="18722" y="23478"/>
                    </a:cubicBezTo>
                    <a:cubicBezTo>
                      <a:pt x="19542" y="22627"/>
                      <a:pt x="20250" y="21681"/>
                      <a:pt x="20628" y="20511"/>
                    </a:cubicBezTo>
                    <a:cubicBezTo>
                      <a:pt x="21001" y="19357"/>
                      <a:pt x="20586" y="18321"/>
                      <a:pt x="19534" y="17705"/>
                    </a:cubicBezTo>
                    <a:cubicBezTo>
                      <a:pt x="19263" y="17546"/>
                      <a:pt x="18865" y="17443"/>
                      <a:pt x="18733" y="17246"/>
                    </a:cubicBezTo>
                    <a:cubicBezTo>
                      <a:pt x="18580" y="17018"/>
                      <a:pt x="18408" y="16945"/>
                      <a:pt x="18242" y="16945"/>
                    </a:cubicBezTo>
                    <a:cubicBezTo>
                      <a:pt x="18030" y="16945"/>
                      <a:pt x="17830" y="17064"/>
                      <a:pt x="17694" y="17132"/>
                    </a:cubicBezTo>
                    <a:cubicBezTo>
                      <a:pt x="16536" y="17714"/>
                      <a:pt x="15662" y="18674"/>
                      <a:pt x="14827" y="19632"/>
                    </a:cubicBezTo>
                    <a:cubicBezTo>
                      <a:pt x="14478" y="20032"/>
                      <a:pt x="14159" y="20446"/>
                      <a:pt x="13596" y="20874"/>
                    </a:cubicBezTo>
                    <a:cubicBezTo>
                      <a:pt x="13570" y="20357"/>
                      <a:pt x="13235" y="20077"/>
                      <a:pt x="12960" y="19875"/>
                    </a:cubicBezTo>
                    <a:cubicBezTo>
                      <a:pt x="12193" y="19309"/>
                      <a:pt x="12551" y="18812"/>
                      <a:pt x="12937" y="18290"/>
                    </a:cubicBezTo>
                    <a:cubicBezTo>
                      <a:pt x="13240" y="17878"/>
                      <a:pt x="13318" y="17363"/>
                      <a:pt x="13476" y="16911"/>
                    </a:cubicBezTo>
                    <a:cubicBezTo>
                      <a:pt x="13966" y="15504"/>
                      <a:pt x="14869" y="14312"/>
                      <a:pt x="15412" y="12956"/>
                    </a:cubicBezTo>
                    <a:cubicBezTo>
                      <a:pt x="15804" y="11971"/>
                      <a:pt x="16421" y="11073"/>
                      <a:pt x="17039" y="10369"/>
                    </a:cubicBezTo>
                    <a:cubicBezTo>
                      <a:pt x="18062" y="9202"/>
                      <a:pt x="18748" y="7701"/>
                      <a:pt x="20172" y="6875"/>
                    </a:cubicBezTo>
                    <a:cubicBezTo>
                      <a:pt x="20620" y="6616"/>
                      <a:pt x="20785" y="6061"/>
                      <a:pt x="21231" y="5692"/>
                    </a:cubicBezTo>
                    <a:cubicBezTo>
                      <a:pt x="22396" y="4728"/>
                      <a:pt x="23600" y="3812"/>
                      <a:pt x="24896" y="3074"/>
                    </a:cubicBezTo>
                    <a:cubicBezTo>
                      <a:pt x="26956" y="1905"/>
                      <a:pt x="29198" y="1225"/>
                      <a:pt x="31609" y="1164"/>
                    </a:cubicBezTo>
                    <a:cubicBezTo>
                      <a:pt x="31729" y="1161"/>
                      <a:pt x="31849" y="1160"/>
                      <a:pt x="31969" y="1160"/>
                    </a:cubicBezTo>
                    <a:cubicBezTo>
                      <a:pt x="32164" y="1160"/>
                      <a:pt x="32360" y="1163"/>
                      <a:pt x="32557" y="1163"/>
                    </a:cubicBezTo>
                    <a:cubicBezTo>
                      <a:pt x="33012" y="1163"/>
                      <a:pt x="33470" y="1150"/>
                      <a:pt x="33928" y="1064"/>
                    </a:cubicBezTo>
                    <a:cubicBezTo>
                      <a:pt x="33937" y="1063"/>
                      <a:pt x="33945" y="1062"/>
                      <a:pt x="33953" y="1062"/>
                    </a:cubicBezTo>
                    <a:close/>
                    <a:moveTo>
                      <a:pt x="17792" y="18540"/>
                    </a:moveTo>
                    <a:cubicBezTo>
                      <a:pt x="18296" y="18540"/>
                      <a:pt x="19133" y="18874"/>
                      <a:pt x="19357" y="19218"/>
                    </a:cubicBezTo>
                    <a:cubicBezTo>
                      <a:pt x="19704" y="19757"/>
                      <a:pt x="19487" y="20177"/>
                      <a:pt x="19209" y="20741"/>
                    </a:cubicBezTo>
                    <a:cubicBezTo>
                      <a:pt x="18635" y="21913"/>
                      <a:pt x="17790" y="22841"/>
                      <a:pt x="16902" y="23719"/>
                    </a:cubicBezTo>
                    <a:cubicBezTo>
                      <a:pt x="15710" y="24898"/>
                      <a:pt x="14620" y="26219"/>
                      <a:pt x="13039" y="26945"/>
                    </a:cubicBezTo>
                    <a:cubicBezTo>
                      <a:pt x="12898" y="27011"/>
                      <a:pt x="12848" y="27284"/>
                      <a:pt x="12679" y="27284"/>
                    </a:cubicBezTo>
                    <a:cubicBezTo>
                      <a:pt x="12623" y="27284"/>
                      <a:pt x="12554" y="27254"/>
                      <a:pt x="12465" y="27179"/>
                    </a:cubicBezTo>
                    <a:cubicBezTo>
                      <a:pt x="12297" y="27037"/>
                      <a:pt x="12266" y="26875"/>
                      <a:pt x="12310" y="26670"/>
                    </a:cubicBezTo>
                    <a:lnTo>
                      <a:pt x="12310" y="26668"/>
                    </a:lnTo>
                    <a:cubicBezTo>
                      <a:pt x="12486" y="26237"/>
                      <a:pt x="12663" y="25805"/>
                      <a:pt x="12839" y="25374"/>
                    </a:cubicBezTo>
                    <a:cubicBezTo>
                      <a:pt x="13504" y="23716"/>
                      <a:pt x="14259" y="22101"/>
                      <a:pt x="15303" y="20643"/>
                    </a:cubicBezTo>
                    <a:cubicBezTo>
                      <a:pt x="15897" y="19814"/>
                      <a:pt x="16592" y="19068"/>
                      <a:pt x="17518" y="18592"/>
                    </a:cubicBezTo>
                    <a:cubicBezTo>
                      <a:pt x="17586" y="18556"/>
                      <a:pt x="17681" y="18540"/>
                      <a:pt x="17792" y="18540"/>
                    </a:cubicBezTo>
                    <a:close/>
                    <a:moveTo>
                      <a:pt x="26340" y="22991"/>
                    </a:moveTo>
                    <a:cubicBezTo>
                      <a:pt x="26395" y="22991"/>
                      <a:pt x="26460" y="23007"/>
                      <a:pt x="26537" y="23044"/>
                    </a:cubicBezTo>
                    <a:cubicBezTo>
                      <a:pt x="26839" y="23187"/>
                      <a:pt x="27152" y="23233"/>
                      <a:pt x="27295" y="23657"/>
                    </a:cubicBezTo>
                    <a:cubicBezTo>
                      <a:pt x="27468" y="24170"/>
                      <a:pt x="27808" y="24627"/>
                      <a:pt x="28087" y="25103"/>
                    </a:cubicBezTo>
                    <a:cubicBezTo>
                      <a:pt x="28362" y="25573"/>
                      <a:pt x="28331" y="26390"/>
                      <a:pt x="28502" y="26970"/>
                    </a:cubicBezTo>
                    <a:cubicBezTo>
                      <a:pt x="28764" y="27849"/>
                      <a:pt x="28222" y="28582"/>
                      <a:pt x="28314" y="29423"/>
                    </a:cubicBezTo>
                    <a:cubicBezTo>
                      <a:pt x="28361" y="29849"/>
                      <a:pt x="28096" y="30438"/>
                      <a:pt x="27852" y="30851"/>
                    </a:cubicBezTo>
                    <a:cubicBezTo>
                      <a:pt x="27096" y="32133"/>
                      <a:pt x="26480" y="33507"/>
                      <a:pt x="25277" y="34509"/>
                    </a:cubicBezTo>
                    <a:cubicBezTo>
                      <a:pt x="24758" y="34941"/>
                      <a:pt x="24171" y="35168"/>
                      <a:pt x="23625" y="35527"/>
                    </a:cubicBezTo>
                    <a:cubicBezTo>
                      <a:pt x="23684" y="34981"/>
                      <a:pt x="23796" y="34563"/>
                      <a:pt x="23714" y="34031"/>
                    </a:cubicBezTo>
                    <a:cubicBezTo>
                      <a:pt x="23653" y="33630"/>
                      <a:pt x="23885" y="33066"/>
                      <a:pt x="23866" y="32547"/>
                    </a:cubicBezTo>
                    <a:cubicBezTo>
                      <a:pt x="23857" y="32284"/>
                      <a:pt x="23636" y="31419"/>
                      <a:pt x="23689" y="31018"/>
                    </a:cubicBezTo>
                    <a:cubicBezTo>
                      <a:pt x="23768" y="30411"/>
                      <a:pt x="23487" y="29966"/>
                      <a:pt x="23359" y="29445"/>
                    </a:cubicBezTo>
                    <a:cubicBezTo>
                      <a:pt x="23137" y="28524"/>
                      <a:pt x="22543" y="27818"/>
                      <a:pt x="22130" y="27007"/>
                    </a:cubicBezTo>
                    <a:cubicBezTo>
                      <a:pt x="22057" y="26861"/>
                      <a:pt x="21906" y="26804"/>
                      <a:pt x="22098" y="26645"/>
                    </a:cubicBezTo>
                    <a:cubicBezTo>
                      <a:pt x="23059" y="25848"/>
                      <a:pt x="24000" y="25022"/>
                      <a:pt x="24982" y="24254"/>
                    </a:cubicBezTo>
                    <a:cubicBezTo>
                      <a:pt x="25318" y="23991"/>
                      <a:pt x="25634" y="23723"/>
                      <a:pt x="25912" y="23405"/>
                    </a:cubicBezTo>
                    <a:cubicBezTo>
                      <a:pt x="26045" y="23255"/>
                      <a:pt x="26114" y="22991"/>
                      <a:pt x="26340" y="22991"/>
                    </a:cubicBezTo>
                    <a:close/>
                    <a:moveTo>
                      <a:pt x="11744" y="20053"/>
                    </a:moveTo>
                    <a:cubicBezTo>
                      <a:pt x="11845" y="20053"/>
                      <a:pt x="11936" y="20123"/>
                      <a:pt x="12025" y="20292"/>
                    </a:cubicBezTo>
                    <a:cubicBezTo>
                      <a:pt x="12149" y="20527"/>
                      <a:pt x="12364" y="20660"/>
                      <a:pt x="12565" y="20827"/>
                    </a:cubicBezTo>
                    <a:cubicBezTo>
                      <a:pt x="13226" y="21373"/>
                      <a:pt x="13400" y="22107"/>
                      <a:pt x="12949" y="22820"/>
                    </a:cubicBezTo>
                    <a:cubicBezTo>
                      <a:pt x="11977" y="24360"/>
                      <a:pt x="11593" y="26096"/>
                      <a:pt x="11151" y="27818"/>
                    </a:cubicBezTo>
                    <a:cubicBezTo>
                      <a:pt x="11014" y="28347"/>
                      <a:pt x="11431" y="28834"/>
                      <a:pt x="11937" y="28834"/>
                    </a:cubicBezTo>
                    <a:cubicBezTo>
                      <a:pt x="12024" y="28834"/>
                      <a:pt x="12114" y="28820"/>
                      <a:pt x="12204" y="28789"/>
                    </a:cubicBezTo>
                    <a:cubicBezTo>
                      <a:pt x="13450" y="28361"/>
                      <a:pt x="14564" y="27714"/>
                      <a:pt x="15446" y="26704"/>
                    </a:cubicBezTo>
                    <a:cubicBezTo>
                      <a:pt x="15892" y="26194"/>
                      <a:pt x="16507" y="25862"/>
                      <a:pt x="16935" y="25315"/>
                    </a:cubicBezTo>
                    <a:cubicBezTo>
                      <a:pt x="16992" y="25241"/>
                      <a:pt x="17079" y="25213"/>
                      <a:pt x="17177" y="25213"/>
                    </a:cubicBezTo>
                    <a:cubicBezTo>
                      <a:pt x="17347" y="25213"/>
                      <a:pt x="17551" y="25295"/>
                      <a:pt x="17695" y="25354"/>
                    </a:cubicBezTo>
                    <a:cubicBezTo>
                      <a:pt x="18302" y="25596"/>
                      <a:pt x="18783" y="26066"/>
                      <a:pt x="19217" y="26524"/>
                    </a:cubicBezTo>
                    <a:cubicBezTo>
                      <a:pt x="19515" y="26838"/>
                      <a:pt x="19982" y="26853"/>
                      <a:pt x="20220" y="27309"/>
                    </a:cubicBezTo>
                    <a:cubicBezTo>
                      <a:pt x="20357" y="27572"/>
                      <a:pt x="20503" y="27681"/>
                      <a:pt x="20408" y="28031"/>
                    </a:cubicBezTo>
                    <a:cubicBezTo>
                      <a:pt x="20186" y="28846"/>
                      <a:pt x="20097" y="29699"/>
                      <a:pt x="19722" y="30472"/>
                    </a:cubicBezTo>
                    <a:cubicBezTo>
                      <a:pt x="19665" y="30592"/>
                      <a:pt x="19606" y="30732"/>
                      <a:pt x="19506" y="30808"/>
                    </a:cubicBezTo>
                    <a:cubicBezTo>
                      <a:pt x="18878" y="31284"/>
                      <a:pt x="18563" y="31971"/>
                      <a:pt x="18150" y="32611"/>
                    </a:cubicBezTo>
                    <a:cubicBezTo>
                      <a:pt x="17809" y="33140"/>
                      <a:pt x="17199" y="33530"/>
                      <a:pt x="16642" y="33874"/>
                    </a:cubicBezTo>
                    <a:cubicBezTo>
                      <a:pt x="16155" y="34171"/>
                      <a:pt x="15645" y="34428"/>
                      <a:pt x="15214" y="34807"/>
                    </a:cubicBezTo>
                    <a:cubicBezTo>
                      <a:pt x="14528" y="35409"/>
                      <a:pt x="13662" y="35650"/>
                      <a:pt x="12837" y="35932"/>
                    </a:cubicBezTo>
                    <a:cubicBezTo>
                      <a:pt x="12619" y="36006"/>
                      <a:pt x="12429" y="36041"/>
                      <a:pt x="12264" y="36041"/>
                    </a:cubicBezTo>
                    <a:cubicBezTo>
                      <a:pt x="11623" y="36041"/>
                      <a:pt x="11362" y="35518"/>
                      <a:pt x="11337" y="34750"/>
                    </a:cubicBezTo>
                    <a:cubicBezTo>
                      <a:pt x="11311" y="33869"/>
                      <a:pt x="11299" y="32992"/>
                      <a:pt x="11087" y="32135"/>
                    </a:cubicBezTo>
                    <a:cubicBezTo>
                      <a:pt x="10986" y="31721"/>
                      <a:pt x="11068" y="31172"/>
                      <a:pt x="10555" y="30977"/>
                    </a:cubicBezTo>
                    <a:cubicBezTo>
                      <a:pt x="10467" y="30944"/>
                      <a:pt x="10386" y="30929"/>
                      <a:pt x="10312" y="30929"/>
                    </a:cubicBezTo>
                    <a:cubicBezTo>
                      <a:pt x="9895" y="30929"/>
                      <a:pt x="9690" y="31401"/>
                      <a:pt x="9458" y="31640"/>
                    </a:cubicBezTo>
                    <a:cubicBezTo>
                      <a:pt x="8489" y="32639"/>
                      <a:pt x="7354" y="33483"/>
                      <a:pt x="6610" y="34698"/>
                    </a:cubicBezTo>
                    <a:cubicBezTo>
                      <a:pt x="6520" y="34843"/>
                      <a:pt x="6385" y="35137"/>
                      <a:pt x="6150" y="35137"/>
                    </a:cubicBezTo>
                    <a:cubicBezTo>
                      <a:pt x="6107" y="35137"/>
                      <a:pt x="6062" y="35127"/>
                      <a:pt x="6013" y="35106"/>
                    </a:cubicBezTo>
                    <a:cubicBezTo>
                      <a:pt x="5720" y="34978"/>
                      <a:pt x="5999" y="34659"/>
                      <a:pt x="5922" y="34459"/>
                    </a:cubicBezTo>
                    <a:cubicBezTo>
                      <a:pt x="5720" y="33927"/>
                      <a:pt x="5633" y="33388"/>
                      <a:pt x="5703" y="32822"/>
                    </a:cubicBezTo>
                    <a:cubicBezTo>
                      <a:pt x="5750" y="31702"/>
                      <a:pt x="5719" y="30562"/>
                      <a:pt x="5677" y="29459"/>
                    </a:cubicBezTo>
                    <a:cubicBezTo>
                      <a:pt x="5631" y="28249"/>
                      <a:pt x="6027" y="27177"/>
                      <a:pt x="6241" y="26076"/>
                    </a:cubicBezTo>
                    <a:cubicBezTo>
                      <a:pt x="6434" y="25080"/>
                      <a:pt x="6962" y="24102"/>
                      <a:pt x="7618" y="23196"/>
                    </a:cubicBezTo>
                    <a:cubicBezTo>
                      <a:pt x="8066" y="22577"/>
                      <a:pt x="8783" y="22233"/>
                      <a:pt x="9085" y="21524"/>
                    </a:cubicBezTo>
                    <a:cubicBezTo>
                      <a:pt x="9147" y="21376"/>
                      <a:pt x="9264" y="21281"/>
                      <a:pt x="9447" y="21249"/>
                    </a:cubicBezTo>
                    <a:cubicBezTo>
                      <a:pt x="10202" y="21113"/>
                      <a:pt x="10838" y="20726"/>
                      <a:pt x="11406" y="20233"/>
                    </a:cubicBezTo>
                    <a:cubicBezTo>
                      <a:pt x="11533" y="20122"/>
                      <a:pt x="11644" y="20053"/>
                      <a:pt x="11744" y="20053"/>
                    </a:cubicBezTo>
                    <a:close/>
                    <a:moveTo>
                      <a:pt x="32040" y="2"/>
                    </a:moveTo>
                    <a:cubicBezTo>
                      <a:pt x="31900" y="2"/>
                      <a:pt x="31761" y="4"/>
                      <a:pt x="31621" y="10"/>
                    </a:cubicBezTo>
                    <a:cubicBezTo>
                      <a:pt x="30714" y="47"/>
                      <a:pt x="29706" y="0"/>
                      <a:pt x="28933" y="378"/>
                    </a:cubicBezTo>
                    <a:cubicBezTo>
                      <a:pt x="27911" y="879"/>
                      <a:pt x="26797" y="1116"/>
                      <a:pt x="25763" y="1474"/>
                    </a:cubicBezTo>
                    <a:cubicBezTo>
                      <a:pt x="24808" y="1803"/>
                      <a:pt x="23996" y="2359"/>
                      <a:pt x="23263" y="2860"/>
                    </a:cubicBezTo>
                    <a:cubicBezTo>
                      <a:pt x="22084" y="3664"/>
                      <a:pt x="20850" y="4453"/>
                      <a:pt x="19865" y="5604"/>
                    </a:cubicBezTo>
                    <a:cubicBezTo>
                      <a:pt x="18988" y="6632"/>
                      <a:pt x="17870" y="7530"/>
                      <a:pt x="17109" y="8628"/>
                    </a:cubicBezTo>
                    <a:cubicBezTo>
                      <a:pt x="16165" y="9986"/>
                      <a:pt x="14962" y="11201"/>
                      <a:pt x="14380" y="12808"/>
                    </a:cubicBezTo>
                    <a:cubicBezTo>
                      <a:pt x="14274" y="13101"/>
                      <a:pt x="14136" y="13254"/>
                      <a:pt x="13967" y="13254"/>
                    </a:cubicBezTo>
                    <a:cubicBezTo>
                      <a:pt x="13825" y="13254"/>
                      <a:pt x="13661" y="13146"/>
                      <a:pt x="13476" y="12921"/>
                    </a:cubicBezTo>
                    <a:cubicBezTo>
                      <a:pt x="12974" y="12310"/>
                      <a:pt x="12364" y="11892"/>
                      <a:pt x="11563" y="11635"/>
                    </a:cubicBezTo>
                    <a:cubicBezTo>
                      <a:pt x="11281" y="11545"/>
                      <a:pt x="11004" y="11517"/>
                      <a:pt x="10731" y="11517"/>
                    </a:cubicBezTo>
                    <a:cubicBezTo>
                      <a:pt x="10307" y="11517"/>
                      <a:pt x="9890" y="11583"/>
                      <a:pt x="9473" y="11583"/>
                    </a:cubicBezTo>
                    <a:cubicBezTo>
                      <a:pt x="9347" y="11583"/>
                      <a:pt x="9221" y="11577"/>
                      <a:pt x="9094" y="11562"/>
                    </a:cubicBezTo>
                    <a:cubicBezTo>
                      <a:pt x="9002" y="11550"/>
                      <a:pt x="8912" y="11545"/>
                      <a:pt x="8823" y="11545"/>
                    </a:cubicBezTo>
                    <a:cubicBezTo>
                      <a:pt x="8065" y="11545"/>
                      <a:pt x="7422" y="11930"/>
                      <a:pt x="6779" y="12263"/>
                    </a:cubicBezTo>
                    <a:cubicBezTo>
                      <a:pt x="5803" y="12772"/>
                      <a:pt x="5020" y="13483"/>
                      <a:pt x="4337" y="14401"/>
                    </a:cubicBezTo>
                    <a:cubicBezTo>
                      <a:pt x="3586" y="15413"/>
                      <a:pt x="2778" y="16395"/>
                      <a:pt x="2058" y="17431"/>
                    </a:cubicBezTo>
                    <a:cubicBezTo>
                      <a:pt x="1357" y="18444"/>
                      <a:pt x="773" y="19568"/>
                      <a:pt x="442" y="20746"/>
                    </a:cubicBezTo>
                    <a:cubicBezTo>
                      <a:pt x="286" y="21300"/>
                      <a:pt x="0" y="21919"/>
                      <a:pt x="167" y="22575"/>
                    </a:cubicBezTo>
                    <a:cubicBezTo>
                      <a:pt x="239" y="22858"/>
                      <a:pt x="390" y="23056"/>
                      <a:pt x="561" y="23056"/>
                    </a:cubicBezTo>
                    <a:cubicBezTo>
                      <a:pt x="641" y="23056"/>
                      <a:pt x="726" y="23012"/>
                      <a:pt x="809" y="22913"/>
                    </a:cubicBezTo>
                    <a:cubicBezTo>
                      <a:pt x="1738" y="21795"/>
                      <a:pt x="2915" y="20944"/>
                      <a:pt x="3902" y="19908"/>
                    </a:cubicBezTo>
                    <a:cubicBezTo>
                      <a:pt x="4664" y="19108"/>
                      <a:pt x="5832" y="19116"/>
                      <a:pt x="6499" y="18271"/>
                    </a:cubicBezTo>
                    <a:cubicBezTo>
                      <a:pt x="6717" y="18363"/>
                      <a:pt x="6931" y="18399"/>
                      <a:pt x="7142" y="18399"/>
                    </a:cubicBezTo>
                    <a:cubicBezTo>
                      <a:pt x="7640" y="18399"/>
                      <a:pt x="8119" y="18195"/>
                      <a:pt x="8584" y="18046"/>
                    </a:cubicBezTo>
                    <a:cubicBezTo>
                      <a:pt x="8717" y="18003"/>
                      <a:pt x="8843" y="17984"/>
                      <a:pt x="8963" y="17984"/>
                    </a:cubicBezTo>
                    <a:cubicBezTo>
                      <a:pt x="9555" y="17984"/>
                      <a:pt x="10010" y="18429"/>
                      <a:pt x="10569" y="18523"/>
                    </a:cubicBezTo>
                    <a:cubicBezTo>
                      <a:pt x="10961" y="18590"/>
                      <a:pt x="10711" y="19136"/>
                      <a:pt x="10751" y="19461"/>
                    </a:cubicBezTo>
                    <a:cubicBezTo>
                      <a:pt x="10775" y="19658"/>
                      <a:pt x="10719" y="19715"/>
                      <a:pt x="10638" y="19715"/>
                    </a:cubicBezTo>
                    <a:cubicBezTo>
                      <a:pt x="10527" y="19715"/>
                      <a:pt x="10371" y="19607"/>
                      <a:pt x="10317" y="19607"/>
                    </a:cubicBezTo>
                    <a:cubicBezTo>
                      <a:pt x="10316" y="19607"/>
                      <a:pt x="10316" y="19607"/>
                      <a:pt x="10315" y="19607"/>
                    </a:cubicBezTo>
                    <a:cubicBezTo>
                      <a:pt x="9236" y="19649"/>
                      <a:pt x="8464" y="20324"/>
                      <a:pt x="7803" y="20997"/>
                    </a:cubicBezTo>
                    <a:cubicBezTo>
                      <a:pt x="6725" y="22092"/>
                      <a:pt x="5818" y="23330"/>
                      <a:pt x="5341" y="24861"/>
                    </a:cubicBezTo>
                    <a:cubicBezTo>
                      <a:pt x="4882" y="26337"/>
                      <a:pt x="4466" y="27799"/>
                      <a:pt x="4479" y="29358"/>
                    </a:cubicBezTo>
                    <a:cubicBezTo>
                      <a:pt x="4488" y="30369"/>
                      <a:pt x="4393" y="31393"/>
                      <a:pt x="4522" y="32388"/>
                    </a:cubicBezTo>
                    <a:cubicBezTo>
                      <a:pt x="4616" y="33094"/>
                      <a:pt x="4446" y="33815"/>
                      <a:pt x="4664" y="34495"/>
                    </a:cubicBezTo>
                    <a:cubicBezTo>
                      <a:pt x="4838" y="35041"/>
                      <a:pt x="4970" y="35594"/>
                      <a:pt x="4966" y="36162"/>
                    </a:cubicBezTo>
                    <a:cubicBezTo>
                      <a:pt x="4961" y="36725"/>
                      <a:pt x="5527" y="36898"/>
                      <a:pt x="5703" y="37337"/>
                    </a:cubicBezTo>
                    <a:cubicBezTo>
                      <a:pt x="5716" y="37368"/>
                      <a:pt x="5736" y="37383"/>
                      <a:pt x="5762" y="37383"/>
                    </a:cubicBezTo>
                    <a:cubicBezTo>
                      <a:pt x="5818" y="37383"/>
                      <a:pt x="5898" y="37308"/>
                      <a:pt x="5971" y="37181"/>
                    </a:cubicBezTo>
                    <a:cubicBezTo>
                      <a:pt x="6184" y="36809"/>
                      <a:pt x="6251" y="36350"/>
                      <a:pt x="6619" y="36055"/>
                    </a:cubicBezTo>
                    <a:cubicBezTo>
                      <a:pt x="7766" y="35140"/>
                      <a:pt x="8670" y="33998"/>
                      <a:pt x="9556" y="32846"/>
                    </a:cubicBezTo>
                    <a:cubicBezTo>
                      <a:pt x="9675" y="32689"/>
                      <a:pt x="9817" y="32627"/>
                      <a:pt x="9960" y="32627"/>
                    </a:cubicBezTo>
                    <a:cubicBezTo>
                      <a:pt x="10010" y="32627"/>
                      <a:pt x="10059" y="32634"/>
                      <a:pt x="10109" y="32648"/>
                    </a:cubicBezTo>
                    <a:cubicBezTo>
                      <a:pt x="10325" y="32707"/>
                      <a:pt x="10161" y="32903"/>
                      <a:pt x="10172" y="33043"/>
                    </a:cubicBezTo>
                    <a:cubicBezTo>
                      <a:pt x="10244" y="33977"/>
                      <a:pt x="10451" y="34896"/>
                      <a:pt x="10421" y="35840"/>
                    </a:cubicBezTo>
                    <a:cubicBezTo>
                      <a:pt x="10410" y="36187"/>
                      <a:pt x="10583" y="36439"/>
                      <a:pt x="10854" y="36674"/>
                    </a:cubicBezTo>
                    <a:cubicBezTo>
                      <a:pt x="11150" y="36931"/>
                      <a:pt x="11698" y="37069"/>
                      <a:pt x="12237" y="37069"/>
                    </a:cubicBezTo>
                    <a:cubicBezTo>
                      <a:pt x="12684" y="37069"/>
                      <a:pt x="13126" y="36974"/>
                      <a:pt x="13413" y="36772"/>
                    </a:cubicBezTo>
                    <a:cubicBezTo>
                      <a:pt x="13509" y="36705"/>
                      <a:pt x="13642" y="36648"/>
                      <a:pt x="13757" y="36648"/>
                    </a:cubicBezTo>
                    <a:cubicBezTo>
                      <a:pt x="13767" y="36648"/>
                      <a:pt x="13776" y="36648"/>
                      <a:pt x="13786" y="36649"/>
                    </a:cubicBezTo>
                    <a:cubicBezTo>
                      <a:pt x="13847" y="36655"/>
                      <a:pt x="13906" y="36658"/>
                      <a:pt x="13964" y="36658"/>
                    </a:cubicBezTo>
                    <a:cubicBezTo>
                      <a:pt x="14649" y="36658"/>
                      <a:pt x="15164" y="36253"/>
                      <a:pt x="15689" y="35871"/>
                    </a:cubicBezTo>
                    <a:cubicBezTo>
                      <a:pt x="15839" y="35762"/>
                      <a:pt x="15962" y="35549"/>
                      <a:pt x="16118" y="35527"/>
                    </a:cubicBezTo>
                    <a:cubicBezTo>
                      <a:pt x="17124" y="35384"/>
                      <a:pt x="17743" y="34627"/>
                      <a:pt x="18495" y="34082"/>
                    </a:cubicBezTo>
                    <a:cubicBezTo>
                      <a:pt x="18946" y="33756"/>
                      <a:pt x="19164" y="33245"/>
                      <a:pt x="19486" y="32816"/>
                    </a:cubicBezTo>
                    <a:cubicBezTo>
                      <a:pt x="19956" y="32191"/>
                      <a:pt x="20410" y="31586"/>
                      <a:pt x="20774" y="30876"/>
                    </a:cubicBezTo>
                    <a:cubicBezTo>
                      <a:pt x="21172" y="30103"/>
                      <a:pt x="21468" y="29303"/>
                      <a:pt x="21897" y="28504"/>
                    </a:cubicBezTo>
                    <a:cubicBezTo>
                      <a:pt x="22096" y="29260"/>
                      <a:pt x="22373" y="30008"/>
                      <a:pt x="22460" y="30777"/>
                    </a:cubicBezTo>
                    <a:cubicBezTo>
                      <a:pt x="22505" y="31180"/>
                      <a:pt x="23109" y="31278"/>
                      <a:pt x="22869" y="31724"/>
                    </a:cubicBezTo>
                    <a:cubicBezTo>
                      <a:pt x="22597" y="32236"/>
                      <a:pt x="22770" y="32720"/>
                      <a:pt x="22827" y="33241"/>
                    </a:cubicBezTo>
                    <a:cubicBezTo>
                      <a:pt x="22858" y="33519"/>
                      <a:pt x="23109" y="33791"/>
                      <a:pt x="22983" y="34026"/>
                    </a:cubicBezTo>
                    <a:cubicBezTo>
                      <a:pt x="22432" y="35056"/>
                      <a:pt x="22301" y="36321"/>
                      <a:pt x="21203" y="37057"/>
                    </a:cubicBezTo>
                    <a:cubicBezTo>
                      <a:pt x="20850" y="37293"/>
                      <a:pt x="20649" y="37864"/>
                      <a:pt x="20906" y="38256"/>
                    </a:cubicBezTo>
                    <a:cubicBezTo>
                      <a:pt x="21025" y="38438"/>
                      <a:pt x="21183" y="38504"/>
                      <a:pt x="21355" y="38504"/>
                    </a:cubicBezTo>
                    <a:cubicBezTo>
                      <a:pt x="21587" y="38504"/>
                      <a:pt x="21843" y="38383"/>
                      <a:pt x="22059" y="38267"/>
                    </a:cubicBezTo>
                    <a:cubicBezTo>
                      <a:pt x="22241" y="38169"/>
                      <a:pt x="22407" y="38054"/>
                      <a:pt x="22603" y="37964"/>
                    </a:cubicBezTo>
                    <a:cubicBezTo>
                      <a:pt x="23383" y="37610"/>
                      <a:pt x="24150" y="37046"/>
                      <a:pt x="24643" y="36484"/>
                    </a:cubicBezTo>
                    <a:cubicBezTo>
                      <a:pt x="25358" y="35664"/>
                      <a:pt x="26702" y="35445"/>
                      <a:pt x="26905" y="34165"/>
                    </a:cubicBezTo>
                    <a:cubicBezTo>
                      <a:pt x="27813" y="34068"/>
                      <a:pt x="27895" y="33200"/>
                      <a:pt x="28179" y="32626"/>
                    </a:cubicBezTo>
                    <a:cubicBezTo>
                      <a:pt x="28340" y="32298"/>
                      <a:pt x="28804" y="32385"/>
                      <a:pt x="28683" y="32286"/>
                    </a:cubicBezTo>
                    <a:cubicBezTo>
                      <a:pt x="28303" y="31973"/>
                      <a:pt x="28882" y="31764"/>
                      <a:pt x="28692" y="31525"/>
                    </a:cubicBezTo>
                    <a:cubicBezTo>
                      <a:pt x="29151" y="31377"/>
                      <a:pt x="28437" y="30870"/>
                      <a:pt x="28925" y="30744"/>
                    </a:cubicBezTo>
                    <a:cubicBezTo>
                      <a:pt x="29375" y="30626"/>
                      <a:pt x="29670" y="30486"/>
                      <a:pt x="29313" y="29947"/>
                    </a:cubicBezTo>
                    <a:cubicBezTo>
                      <a:pt x="29277" y="29893"/>
                      <a:pt x="29012" y="29361"/>
                      <a:pt x="29437" y="29216"/>
                    </a:cubicBezTo>
                    <a:cubicBezTo>
                      <a:pt x="29758" y="29106"/>
                      <a:pt x="29818" y="29092"/>
                      <a:pt x="29772" y="28826"/>
                    </a:cubicBezTo>
                    <a:cubicBezTo>
                      <a:pt x="29737" y="28631"/>
                      <a:pt x="29641" y="28434"/>
                      <a:pt x="29661" y="28247"/>
                    </a:cubicBezTo>
                    <a:cubicBezTo>
                      <a:pt x="29748" y="27371"/>
                      <a:pt x="29966" y="26567"/>
                      <a:pt x="29565" y="25631"/>
                    </a:cubicBezTo>
                    <a:cubicBezTo>
                      <a:pt x="29129" y="24610"/>
                      <a:pt x="28678" y="23636"/>
                      <a:pt x="28032" y="22736"/>
                    </a:cubicBezTo>
                    <a:cubicBezTo>
                      <a:pt x="27689" y="22253"/>
                      <a:pt x="27119" y="21721"/>
                      <a:pt x="27796" y="21095"/>
                    </a:cubicBezTo>
                    <a:cubicBezTo>
                      <a:pt x="28188" y="20730"/>
                      <a:pt x="28546" y="20385"/>
                      <a:pt x="28781" y="19875"/>
                    </a:cubicBezTo>
                    <a:cubicBezTo>
                      <a:pt x="29179" y="19013"/>
                      <a:pt x="30019" y="18417"/>
                      <a:pt x="30475" y="17640"/>
                    </a:cubicBezTo>
                    <a:cubicBezTo>
                      <a:pt x="31508" y="15879"/>
                      <a:pt x="32660" y="14188"/>
                      <a:pt x="33479" y="12284"/>
                    </a:cubicBezTo>
                    <a:cubicBezTo>
                      <a:pt x="34252" y="10481"/>
                      <a:pt x="34883" y="8642"/>
                      <a:pt x="35162" y="6738"/>
                    </a:cubicBezTo>
                    <a:cubicBezTo>
                      <a:pt x="35457" y="4720"/>
                      <a:pt x="35574" y="2651"/>
                      <a:pt x="35068" y="613"/>
                    </a:cubicBezTo>
                    <a:cubicBezTo>
                      <a:pt x="34970" y="218"/>
                      <a:pt x="34788" y="102"/>
                      <a:pt x="34415" y="94"/>
                    </a:cubicBezTo>
                    <a:cubicBezTo>
                      <a:pt x="33623" y="79"/>
                      <a:pt x="32830" y="2"/>
                      <a:pt x="32040" y="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301"/>
              <p:cNvSpPr/>
              <p:nvPr/>
            </p:nvSpPr>
            <p:spPr>
              <a:xfrm>
                <a:off x="7216322" y="1897737"/>
                <a:ext cx="135534" cy="77631"/>
              </a:xfrm>
              <a:custGeom>
                <a:rect b="b" l="l" r="r" t="t"/>
                <a:pathLst>
                  <a:path extrusionOk="0" h="5997" w="10470">
                    <a:moveTo>
                      <a:pt x="72" y="1"/>
                    </a:moveTo>
                    <a:cubicBezTo>
                      <a:pt x="1" y="1178"/>
                      <a:pt x="52" y="1167"/>
                      <a:pt x="842" y="1889"/>
                    </a:cubicBezTo>
                    <a:cubicBezTo>
                      <a:pt x="1259" y="2270"/>
                      <a:pt x="1771" y="2331"/>
                      <a:pt x="2214" y="2581"/>
                    </a:cubicBezTo>
                    <a:cubicBezTo>
                      <a:pt x="2998" y="3023"/>
                      <a:pt x="3740" y="3529"/>
                      <a:pt x="4588" y="3865"/>
                    </a:cubicBezTo>
                    <a:cubicBezTo>
                      <a:pt x="4622" y="3878"/>
                      <a:pt x="4656" y="3883"/>
                      <a:pt x="4689" y="3883"/>
                    </a:cubicBezTo>
                    <a:cubicBezTo>
                      <a:pt x="4792" y="3883"/>
                      <a:pt x="4891" y="3836"/>
                      <a:pt x="4975" y="3836"/>
                    </a:cubicBezTo>
                    <a:cubicBezTo>
                      <a:pt x="5036" y="3836"/>
                      <a:pt x="5089" y="3860"/>
                      <a:pt x="5130" y="3944"/>
                    </a:cubicBezTo>
                    <a:cubicBezTo>
                      <a:pt x="5612" y="4932"/>
                      <a:pt x="6937" y="4677"/>
                      <a:pt x="7491" y="5554"/>
                    </a:cubicBezTo>
                    <a:cubicBezTo>
                      <a:pt x="7604" y="5533"/>
                      <a:pt x="7715" y="5524"/>
                      <a:pt x="7824" y="5524"/>
                    </a:cubicBezTo>
                    <a:cubicBezTo>
                      <a:pt x="8529" y="5524"/>
                      <a:pt x="9163" y="5906"/>
                      <a:pt x="9851" y="5990"/>
                    </a:cubicBezTo>
                    <a:cubicBezTo>
                      <a:pt x="9887" y="5994"/>
                      <a:pt x="9928" y="5997"/>
                      <a:pt x="9971" y="5997"/>
                    </a:cubicBezTo>
                    <a:cubicBezTo>
                      <a:pt x="10102" y="5997"/>
                      <a:pt x="10245" y="5972"/>
                      <a:pt x="10299" y="5903"/>
                    </a:cubicBezTo>
                    <a:cubicBezTo>
                      <a:pt x="10470" y="5682"/>
                      <a:pt x="10173" y="5599"/>
                      <a:pt x="10073" y="5500"/>
                    </a:cubicBezTo>
                    <a:cubicBezTo>
                      <a:pt x="9062" y="4485"/>
                      <a:pt x="7771" y="3874"/>
                      <a:pt x="6534" y="3233"/>
                    </a:cubicBezTo>
                    <a:cubicBezTo>
                      <a:pt x="5296" y="2591"/>
                      <a:pt x="4114" y="1852"/>
                      <a:pt x="2879" y="1206"/>
                    </a:cubicBezTo>
                    <a:cubicBezTo>
                      <a:pt x="1962" y="727"/>
                      <a:pt x="1122" y="155"/>
                      <a:pt x="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301"/>
              <p:cNvSpPr/>
              <p:nvPr/>
            </p:nvSpPr>
            <p:spPr>
              <a:xfrm>
                <a:off x="7228050" y="1828586"/>
                <a:ext cx="126913" cy="51055"/>
              </a:xfrm>
              <a:custGeom>
                <a:rect b="b" l="l" r="r" t="t"/>
                <a:pathLst>
                  <a:path extrusionOk="0" h="3944" w="9804">
                    <a:moveTo>
                      <a:pt x="9273" y="0"/>
                    </a:moveTo>
                    <a:cubicBezTo>
                      <a:pt x="9200" y="0"/>
                      <a:pt x="9127" y="6"/>
                      <a:pt x="9063" y="18"/>
                    </a:cubicBezTo>
                    <a:cubicBezTo>
                      <a:pt x="7458" y="298"/>
                      <a:pt x="5827" y="469"/>
                      <a:pt x="4331" y="1208"/>
                    </a:cubicBezTo>
                    <a:cubicBezTo>
                      <a:pt x="3948" y="1398"/>
                      <a:pt x="3506" y="1465"/>
                      <a:pt x="3091" y="1587"/>
                    </a:cubicBezTo>
                    <a:cubicBezTo>
                      <a:pt x="2313" y="2063"/>
                      <a:pt x="1290" y="1955"/>
                      <a:pt x="580" y="2515"/>
                    </a:cubicBezTo>
                    <a:cubicBezTo>
                      <a:pt x="325" y="2717"/>
                      <a:pt x="257" y="3249"/>
                      <a:pt x="87" y="3625"/>
                    </a:cubicBezTo>
                    <a:cubicBezTo>
                      <a:pt x="1" y="3818"/>
                      <a:pt x="184" y="3943"/>
                      <a:pt x="368" y="3943"/>
                    </a:cubicBezTo>
                    <a:cubicBezTo>
                      <a:pt x="387" y="3943"/>
                      <a:pt x="405" y="3942"/>
                      <a:pt x="423" y="3939"/>
                    </a:cubicBezTo>
                    <a:cubicBezTo>
                      <a:pt x="1560" y="3784"/>
                      <a:pt x="2662" y="3481"/>
                      <a:pt x="3709" y="3015"/>
                    </a:cubicBezTo>
                    <a:cubicBezTo>
                      <a:pt x="4519" y="2658"/>
                      <a:pt x="5379" y="2427"/>
                      <a:pt x="6205" y="2135"/>
                    </a:cubicBezTo>
                    <a:cubicBezTo>
                      <a:pt x="7192" y="1787"/>
                      <a:pt x="8200" y="1486"/>
                      <a:pt x="9146" y="1035"/>
                    </a:cubicBezTo>
                    <a:cubicBezTo>
                      <a:pt x="9427" y="901"/>
                      <a:pt x="9777" y="567"/>
                      <a:pt x="9791" y="307"/>
                    </a:cubicBezTo>
                    <a:cubicBezTo>
                      <a:pt x="9803" y="80"/>
                      <a:pt x="9532" y="0"/>
                      <a:pt x="92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301"/>
              <p:cNvSpPr/>
              <p:nvPr/>
            </p:nvSpPr>
            <p:spPr>
              <a:xfrm>
                <a:off x="7194665" y="1932623"/>
                <a:ext cx="74913" cy="93968"/>
              </a:xfrm>
              <a:custGeom>
                <a:rect b="b" l="l" r="r" t="t"/>
                <a:pathLst>
                  <a:path extrusionOk="0" h="7259" w="5787">
                    <a:moveTo>
                      <a:pt x="547" y="1"/>
                    </a:moveTo>
                    <a:cubicBezTo>
                      <a:pt x="149" y="1"/>
                      <a:pt x="1" y="282"/>
                      <a:pt x="53" y="537"/>
                    </a:cubicBezTo>
                    <a:cubicBezTo>
                      <a:pt x="127" y="915"/>
                      <a:pt x="180" y="1318"/>
                      <a:pt x="470" y="1689"/>
                    </a:cubicBezTo>
                    <a:cubicBezTo>
                      <a:pt x="1148" y="2556"/>
                      <a:pt x="1765" y="3450"/>
                      <a:pt x="2551" y="4248"/>
                    </a:cubicBezTo>
                    <a:cubicBezTo>
                      <a:pt x="3139" y="4844"/>
                      <a:pt x="3657" y="5538"/>
                      <a:pt x="4254" y="6145"/>
                    </a:cubicBezTo>
                    <a:cubicBezTo>
                      <a:pt x="4597" y="6493"/>
                      <a:pt x="4979" y="6803"/>
                      <a:pt x="5325" y="7146"/>
                    </a:cubicBezTo>
                    <a:cubicBezTo>
                      <a:pt x="5399" y="7220"/>
                      <a:pt x="5469" y="7259"/>
                      <a:pt x="5542" y="7259"/>
                    </a:cubicBezTo>
                    <a:cubicBezTo>
                      <a:pt x="5584" y="7259"/>
                      <a:pt x="5627" y="7246"/>
                      <a:pt x="5673" y="7220"/>
                    </a:cubicBezTo>
                    <a:cubicBezTo>
                      <a:pt x="5729" y="7187"/>
                      <a:pt x="5754" y="7098"/>
                      <a:pt x="5787" y="7044"/>
                    </a:cubicBezTo>
                    <a:cubicBezTo>
                      <a:pt x="5740" y="6980"/>
                      <a:pt x="5690" y="6941"/>
                      <a:pt x="5679" y="6893"/>
                    </a:cubicBezTo>
                    <a:cubicBezTo>
                      <a:pt x="5402" y="5605"/>
                      <a:pt x="4545" y="4640"/>
                      <a:pt x="3873" y="3564"/>
                    </a:cubicBezTo>
                    <a:cubicBezTo>
                      <a:pt x="3475" y="2923"/>
                      <a:pt x="2907" y="2439"/>
                      <a:pt x="2512" y="1786"/>
                    </a:cubicBezTo>
                    <a:cubicBezTo>
                      <a:pt x="2089" y="1086"/>
                      <a:pt x="1762" y="196"/>
                      <a:pt x="723" y="17"/>
                    </a:cubicBezTo>
                    <a:cubicBezTo>
                      <a:pt x="660" y="6"/>
                      <a:pt x="601" y="1"/>
                      <a:pt x="54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301"/>
              <p:cNvSpPr/>
              <p:nvPr/>
            </p:nvSpPr>
            <p:spPr>
              <a:xfrm>
                <a:off x="6868703" y="1711462"/>
                <a:ext cx="80634" cy="69592"/>
              </a:xfrm>
              <a:custGeom>
                <a:rect b="b" l="l" r="r" t="t"/>
                <a:pathLst>
                  <a:path extrusionOk="0" h="5376" w="6229">
                    <a:moveTo>
                      <a:pt x="300" y="1"/>
                    </a:moveTo>
                    <a:cubicBezTo>
                      <a:pt x="231" y="1"/>
                      <a:pt x="170" y="25"/>
                      <a:pt x="121" y="104"/>
                    </a:cubicBezTo>
                    <a:cubicBezTo>
                      <a:pt x="0" y="305"/>
                      <a:pt x="246" y="342"/>
                      <a:pt x="324" y="446"/>
                    </a:cubicBezTo>
                    <a:cubicBezTo>
                      <a:pt x="1165" y="1560"/>
                      <a:pt x="2178" y="2509"/>
                      <a:pt x="3225" y="3420"/>
                    </a:cubicBezTo>
                    <a:cubicBezTo>
                      <a:pt x="3926" y="4029"/>
                      <a:pt x="4634" y="4632"/>
                      <a:pt x="5364" y="5203"/>
                    </a:cubicBezTo>
                    <a:cubicBezTo>
                      <a:pt x="5471" y="5286"/>
                      <a:pt x="5627" y="5376"/>
                      <a:pt x="5794" y="5376"/>
                    </a:cubicBezTo>
                    <a:cubicBezTo>
                      <a:pt x="5855" y="5376"/>
                      <a:pt x="5917" y="5364"/>
                      <a:pt x="5980" y="5335"/>
                    </a:cubicBezTo>
                    <a:cubicBezTo>
                      <a:pt x="6221" y="5227"/>
                      <a:pt x="6065" y="4939"/>
                      <a:pt x="6229" y="4791"/>
                    </a:cubicBezTo>
                    <a:cubicBezTo>
                      <a:pt x="6185" y="4631"/>
                      <a:pt x="6177" y="4457"/>
                      <a:pt x="6095" y="4326"/>
                    </a:cubicBezTo>
                    <a:cubicBezTo>
                      <a:pt x="5723" y="3728"/>
                      <a:pt x="5250" y="3201"/>
                      <a:pt x="4721" y="2752"/>
                    </a:cubicBezTo>
                    <a:cubicBezTo>
                      <a:pt x="4483" y="2548"/>
                      <a:pt x="4338" y="2137"/>
                      <a:pt x="3934" y="2137"/>
                    </a:cubicBezTo>
                    <a:cubicBezTo>
                      <a:pt x="3882" y="2137"/>
                      <a:pt x="3826" y="2144"/>
                      <a:pt x="3765" y="2159"/>
                    </a:cubicBezTo>
                    <a:cubicBezTo>
                      <a:pt x="3757" y="2161"/>
                      <a:pt x="3750" y="2162"/>
                      <a:pt x="3743" y="2162"/>
                    </a:cubicBezTo>
                    <a:cubicBezTo>
                      <a:pt x="3633" y="2162"/>
                      <a:pt x="3545" y="1952"/>
                      <a:pt x="3533" y="1787"/>
                    </a:cubicBezTo>
                    <a:cubicBezTo>
                      <a:pt x="3528" y="1720"/>
                      <a:pt x="3645" y="1591"/>
                      <a:pt x="3453" y="1591"/>
                    </a:cubicBezTo>
                    <a:cubicBezTo>
                      <a:pt x="3450" y="1591"/>
                      <a:pt x="3446" y="1591"/>
                      <a:pt x="3443" y="1591"/>
                    </a:cubicBezTo>
                    <a:cubicBezTo>
                      <a:pt x="3399" y="1592"/>
                      <a:pt x="3361" y="1593"/>
                      <a:pt x="3329" y="1593"/>
                    </a:cubicBezTo>
                    <a:cubicBezTo>
                      <a:pt x="3135" y="1593"/>
                      <a:pt x="3130" y="1572"/>
                      <a:pt x="3086" y="1478"/>
                    </a:cubicBezTo>
                    <a:cubicBezTo>
                      <a:pt x="3030" y="1361"/>
                      <a:pt x="2981" y="1156"/>
                      <a:pt x="2909" y="1148"/>
                    </a:cubicBezTo>
                    <a:cubicBezTo>
                      <a:pt x="1999" y="1037"/>
                      <a:pt x="1428" y="211"/>
                      <a:pt x="546" y="46"/>
                    </a:cubicBezTo>
                    <a:cubicBezTo>
                      <a:pt x="460" y="30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301"/>
              <p:cNvSpPr/>
              <p:nvPr/>
            </p:nvSpPr>
            <p:spPr>
              <a:xfrm>
                <a:off x="6936844" y="1668317"/>
                <a:ext cx="42097" cy="94965"/>
              </a:xfrm>
              <a:custGeom>
                <a:rect b="b" l="l" r="r" t="t"/>
                <a:pathLst>
                  <a:path extrusionOk="0" h="7336" w="3252">
                    <a:moveTo>
                      <a:pt x="0" y="1"/>
                    </a:moveTo>
                    <a:lnTo>
                      <a:pt x="0" y="1"/>
                    </a:lnTo>
                    <a:cubicBezTo>
                      <a:pt x="44" y="2469"/>
                      <a:pt x="1022" y="4579"/>
                      <a:pt x="1823" y="6730"/>
                    </a:cubicBezTo>
                    <a:cubicBezTo>
                      <a:pt x="1938" y="7039"/>
                      <a:pt x="2194" y="7335"/>
                      <a:pt x="2568" y="7335"/>
                    </a:cubicBezTo>
                    <a:cubicBezTo>
                      <a:pt x="2625" y="7335"/>
                      <a:pt x="2685" y="7328"/>
                      <a:pt x="2747" y="7314"/>
                    </a:cubicBezTo>
                    <a:cubicBezTo>
                      <a:pt x="3251" y="7195"/>
                      <a:pt x="3049" y="6800"/>
                      <a:pt x="3007" y="6478"/>
                    </a:cubicBezTo>
                    <a:cubicBezTo>
                      <a:pt x="2982" y="6276"/>
                      <a:pt x="2981" y="6083"/>
                      <a:pt x="2912" y="5873"/>
                    </a:cubicBezTo>
                    <a:cubicBezTo>
                      <a:pt x="2444" y="4429"/>
                      <a:pt x="1820" y="3045"/>
                      <a:pt x="1307" y="1618"/>
                    </a:cubicBezTo>
                    <a:cubicBezTo>
                      <a:pt x="1105" y="1052"/>
                      <a:pt x="879" y="228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301"/>
              <p:cNvSpPr/>
              <p:nvPr/>
            </p:nvSpPr>
            <p:spPr>
              <a:xfrm>
                <a:off x="6855085" y="1775370"/>
                <a:ext cx="80078" cy="38395"/>
              </a:xfrm>
              <a:custGeom>
                <a:rect b="b" l="l" r="r" t="t"/>
                <a:pathLst>
                  <a:path extrusionOk="0" h="2966" w="6186">
                    <a:moveTo>
                      <a:pt x="392" y="0"/>
                    </a:moveTo>
                    <a:cubicBezTo>
                      <a:pt x="272" y="0"/>
                      <a:pt x="142" y="37"/>
                      <a:pt x="0" y="136"/>
                    </a:cubicBezTo>
                    <a:cubicBezTo>
                      <a:pt x="714" y="1056"/>
                      <a:pt x="1671" y="1638"/>
                      <a:pt x="2653" y="2007"/>
                    </a:cubicBezTo>
                    <a:cubicBezTo>
                      <a:pt x="3437" y="2303"/>
                      <a:pt x="4122" y="2926"/>
                      <a:pt x="5041" y="2926"/>
                    </a:cubicBezTo>
                    <a:cubicBezTo>
                      <a:pt x="5137" y="2926"/>
                      <a:pt x="5236" y="2919"/>
                      <a:pt x="5338" y="2905"/>
                    </a:cubicBezTo>
                    <a:cubicBezTo>
                      <a:pt x="5758" y="2844"/>
                      <a:pt x="6186" y="2965"/>
                      <a:pt x="6112" y="2394"/>
                    </a:cubicBezTo>
                    <a:cubicBezTo>
                      <a:pt x="6059" y="1978"/>
                      <a:pt x="5928" y="1505"/>
                      <a:pt x="5372" y="1505"/>
                    </a:cubicBezTo>
                    <a:cubicBezTo>
                      <a:pt x="5325" y="1505"/>
                      <a:pt x="5276" y="1508"/>
                      <a:pt x="5223" y="1515"/>
                    </a:cubicBezTo>
                    <a:cubicBezTo>
                      <a:pt x="5122" y="1528"/>
                      <a:pt x="5019" y="1556"/>
                      <a:pt x="4914" y="1556"/>
                    </a:cubicBezTo>
                    <a:cubicBezTo>
                      <a:pt x="4838" y="1556"/>
                      <a:pt x="4760" y="1542"/>
                      <a:pt x="4680" y="1495"/>
                    </a:cubicBezTo>
                    <a:cubicBezTo>
                      <a:pt x="3609" y="879"/>
                      <a:pt x="2438" y="529"/>
                      <a:pt x="1237" y="296"/>
                    </a:cubicBezTo>
                    <a:cubicBezTo>
                      <a:pt x="958" y="242"/>
                      <a:pt x="703" y="0"/>
                      <a:pt x="39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301"/>
              <p:cNvSpPr/>
              <p:nvPr/>
            </p:nvSpPr>
            <p:spPr>
              <a:xfrm>
                <a:off x="7047393" y="1780419"/>
                <a:ext cx="95379" cy="106952"/>
              </a:xfrm>
              <a:custGeom>
                <a:rect b="b" l="l" r="r" t="t"/>
                <a:pathLst>
                  <a:path extrusionOk="0" h="8262" w="7368">
                    <a:moveTo>
                      <a:pt x="4300" y="1162"/>
                    </a:moveTo>
                    <a:cubicBezTo>
                      <a:pt x="4674" y="1162"/>
                      <a:pt x="5021" y="1248"/>
                      <a:pt x="5252" y="1667"/>
                    </a:cubicBezTo>
                    <a:cubicBezTo>
                      <a:pt x="6117" y="3224"/>
                      <a:pt x="6640" y="4439"/>
                      <a:pt x="5257" y="6197"/>
                    </a:cubicBezTo>
                    <a:cubicBezTo>
                      <a:pt x="4748" y="6844"/>
                      <a:pt x="4183" y="7231"/>
                      <a:pt x="3454" y="7231"/>
                    </a:cubicBezTo>
                    <a:cubicBezTo>
                      <a:pt x="3402" y="7231"/>
                      <a:pt x="3348" y="7229"/>
                      <a:pt x="3294" y="7225"/>
                    </a:cubicBezTo>
                    <a:cubicBezTo>
                      <a:pt x="2247" y="7144"/>
                      <a:pt x="1707" y="6477"/>
                      <a:pt x="1321" y="5467"/>
                    </a:cubicBezTo>
                    <a:cubicBezTo>
                      <a:pt x="963" y="4537"/>
                      <a:pt x="1419" y="3605"/>
                      <a:pt x="1035" y="2734"/>
                    </a:cubicBezTo>
                    <a:cubicBezTo>
                      <a:pt x="1615" y="2505"/>
                      <a:pt x="1324" y="1748"/>
                      <a:pt x="1827" y="1452"/>
                    </a:cubicBezTo>
                    <a:cubicBezTo>
                      <a:pt x="2193" y="1238"/>
                      <a:pt x="2567" y="1174"/>
                      <a:pt x="2951" y="1174"/>
                    </a:cubicBezTo>
                    <a:cubicBezTo>
                      <a:pt x="3123" y="1174"/>
                      <a:pt x="3298" y="1187"/>
                      <a:pt x="3474" y="1205"/>
                    </a:cubicBezTo>
                    <a:cubicBezTo>
                      <a:pt x="3482" y="1205"/>
                      <a:pt x="3489" y="1205"/>
                      <a:pt x="3497" y="1205"/>
                    </a:cubicBezTo>
                    <a:cubicBezTo>
                      <a:pt x="3758" y="1205"/>
                      <a:pt x="4036" y="1162"/>
                      <a:pt x="4300" y="1162"/>
                    </a:cubicBezTo>
                    <a:close/>
                    <a:moveTo>
                      <a:pt x="3989" y="1"/>
                    </a:moveTo>
                    <a:cubicBezTo>
                      <a:pt x="3782" y="1"/>
                      <a:pt x="3565" y="18"/>
                      <a:pt x="3337" y="52"/>
                    </a:cubicBezTo>
                    <a:cubicBezTo>
                      <a:pt x="2410" y="192"/>
                      <a:pt x="1436" y="509"/>
                      <a:pt x="890" y="1359"/>
                    </a:cubicBezTo>
                    <a:cubicBezTo>
                      <a:pt x="1" y="2745"/>
                      <a:pt x="83" y="4277"/>
                      <a:pt x="450" y="5812"/>
                    </a:cubicBezTo>
                    <a:cubicBezTo>
                      <a:pt x="815" y="7343"/>
                      <a:pt x="2291" y="8262"/>
                      <a:pt x="3537" y="8262"/>
                    </a:cubicBezTo>
                    <a:cubicBezTo>
                      <a:pt x="3800" y="8262"/>
                      <a:pt x="4052" y="8221"/>
                      <a:pt x="4282" y="8137"/>
                    </a:cubicBezTo>
                    <a:cubicBezTo>
                      <a:pt x="4888" y="7912"/>
                      <a:pt x="5344" y="7203"/>
                      <a:pt x="5882" y="6950"/>
                    </a:cubicBezTo>
                    <a:cubicBezTo>
                      <a:pt x="6640" y="6593"/>
                      <a:pt x="6240" y="5508"/>
                      <a:pt x="7124" y="5420"/>
                    </a:cubicBezTo>
                    <a:cubicBezTo>
                      <a:pt x="6908" y="4887"/>
                      <a:pt x="7368" y="4417"/>
                      <a:pt x="7251" y="3803"/>
                    </a:cubicBezTo>
                    <a:cubicBezTo>
                      <a:pt x="7315" y="3496"/>
                      <a:pt x="7124" y="3148"/>
                      <a:pt x="7027" y="2784"/>
                    </a:cubicBezTo>
                    <a:cubicBezTo>
                      <a:pt x="6546" y="956"/>
                      <a:pt x="5542" y="1"/>
                      <a:pt x="39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72" name="Google Shape;1872;p301"/>
          <p:cNvSpPr txBox="1"/>
          <p:nvPr/>
        </p:nvSpPr>
        <p:spPr>
          <a:xfrm>
            <a:off x="1310148" y="4096625"/>
            <a:ext cx="1338300" cy="2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ermanent Marker"/>
                <a:ea typeface="Permanent Marker"/>
                <a:cs typeface="Permanent Marker"/>
                <a:sym typeface="Permanent Marker"/>
              </a:rPr>
              <a:t>Best Practices</a:t>
            </a:r>
            <a:endParaRPr sz="11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id="1873" name="Google Shape;1873;p3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0975" y="4381735"/>
            <a:ext cx="710175" cy="76176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419" name="Shape 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" name="Google Shape;2420;p328"/>
          <p:cNvSpPr/>
          <p:nvPr/>
        </p:nvSpPr>
        <p:spPr>
          <a:xfrm>
            <a:off x="1244200" y="4166775"/>
            <a:ext cx="78996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21" name="Google Shape;2421;p328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22" name="Google Shape;2422;p328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23" name="Google Shape;2423;p328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24" name="Google Shape;2424;p328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25" name="Google Shape;2425;p328"/>
          <p:cNvSpPr txBox="1"/>
          <p:nvPr>
            <p:ph type="title"/>
          </p:nvPr>
        </p:nvSpPr>
        <p:spPr>
          <a:xfrm>
            <a:off x="456750" y="127700"/>
            <a:ext cx="61959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Direttive Strutturali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Definizione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6" name="Google Shape;2426;p328"/>
          <p:cNvSpPr txBox="1"/>
          <p:nvPr/>
        </p:nvSpPr>
        <p:spPr>
          <a:xfrm>
            <a:off x="198600" y="1270975"/>
            <a:ext cx="4666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Rispetto le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Direttive di Attributo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qui incontriamo due nuove classi: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Roboto"/>
              <a:buAutoNum type="arabicPeriod"/>
            </a:pP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TemplateRef,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Rappresenta un template nel quale è possibile inserire altre view.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Roboto"/>
              <a:buAutoNum type="arabicPeriod"/>
            </a:pP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ViewContainerRef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Rappresenta un contenitore al quale possono essere attaccati uno o più template.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7" name="Google Shape;2427;p328"/>
          <p:cNvSpPr/>
          <p:nvPr/>
        </p:nvSpPr>
        <p:spPr>
          <a:xfrm>
            <a:off x="0" y="4166775"/>
            <a:ext cx="888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28" name="Google Shape;2428;p328"/>
          <p:cNvSpPr/>
          <p:nvPr/>
        </p:nvSpPr>
        <p:spPr>
          <a:xfrm>
            <a:off x="168800" y="4166775"/>
            <a:ext cx="2577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29" name="Google Shape;2429;p328"/>
          <p:cNvSpPr/>
          <p:nvPr/>
        </p:nvSpPr>
        <p:spPr>
          <a:xfrm>
            <a:off x="506400" y="4166775"/>
            <a:ext cx="657900" cy="411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430" name="Google Shape;2430;p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4125" y="671600"/>
            <a:ext cx="4126200" cy="4471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434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p329"/>
          <p:cNvSpPr/>
          <p:nvPr/>
        </p:nvSpPr>
        <p:spPr>
          <a:xfrm>
            <a:off x="506600" y="3923700"/>
            <a:ext cx="86373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36" name="Google Shape;2436;p329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37" name="Google Shape;2437;p329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38" name="Google Shape;2438;p329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39" name="Google Shape;2439;p329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40" name="Google Shape;2440;p329"/>
          <p:cNvSpPr txBox="1"/>
          <p:nvPr>
            <p:ph type="title"/>
          </p:nvPr>
        </p:nvSpPr>
        <p:spPr>
          <a:xfrm>
            <a:off x="456750" y="127700"/>
            <a:ext cx="61959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Direttive Strutturali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Come si usano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41" name="Google Shape;2441;p3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62" y="3413850"/>
            <a:ext cx="5354801" cy="101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2" name="Google Shape;2442;p329"/>
          <p:cNvSpPr txBox="1"/>
          <p:nvPr/>
        </p:nvSpPr>
        <p:spPr>
          <a:xfrm>
            <a:off x="1582637" y="1257913"/>
            <a:ext cx="5719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L’uso delle direttive strutturali è pressocchè uguale a quello delle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Direttive di Attributo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tranne che per un piccolo, ma fondamentale, dettaglio -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l’asterisco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L’asterisco è un’abbreviazione che fa capire a noi, e ad Angular, che la direttiva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*ggShowHide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è una </a:t>
            </a:r>
            <a:r>
              <a:rPr b="1" i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Direttiva Strutturale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43" name="Google Shape;2443;p3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1205" y="3720975"/>
            <a:ext cx="2638425" cy="4000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44" name="Google Shape;2444;p329"/>
          <p:cNvSpPr/>
          <p:nvPr/>
        </p:nvSpPr>
        <p:spPr>
          <a:xfrm>
            <a:off x="100" y="39237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45" name="Google Shape;2445;p329"/>
          <p:cNvSpPr/>
          <p:nvPr/>
        </p:nvSpPr>
        <p:spPr>
          <a:xfrm>
            <a:off x="168900" y="39237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EEEE"/>
        </a:solidFill>
      </p:bgPr>
    </p:bg>
    <p:spTree>
      <p:nvGrpSpPr>
        <p:cNvPr id="2449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0" name="Google Shape;2450;p330"/>
          <p:cNvSpPr/>
          <p:nvPr/>
        </p:nvSpPr>
        <p:spPr>
          <a:xfrm>
            <a:off x="0" y="383500"/>
            <a:ext cx="25650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51" name="Google Shape;2451;p330"/>
          <p:cNvSpPr/>
          <p:nvPr/>
        </p:nvSpPr>
        <p:spPr>
          <a:xfrm rot="10800000">
            <a:off x="3725225" y="383500"/>
            <a:ext cx="888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52" name="Google Shape;2452;p330"/>
          <p:cNvSpPr/>
          <p:nvPr/>
        </p:nvSpPr>
        <p:spPr>
          <a:xfrm rot="10800000">
            <a:off x="3387525" y="383500"/>
            <a:ext cx="2577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53" name="Google Shape;2453;p330"/>
          <p:cNvSpPr/>
          <p:nvPr/>
        </p:nvSpPr>
        <p:spPr>
          <a:xfrm rot="10800000">
            <a:off x="2649725" y="383500"/>
            <a:ext cx="657900" cy="41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54" name="Google Shape;2454;p330"/>
          <p:cNvSpPr txBox="1"/>
          <p:nvPr>
            <p:ph type="title"/>
          </p:nvPr>
        </p:nvSpPr>
        <p:spPr>
          <a:xfrm>
            <a:off x="456750" y="127700"/>
            <a:ext cx="44430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Bonus - Direttive Built-in!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5" name="Google Shape;2455;p330"/>
          <p:cNvSpPr txBox="1"/>
          <p:nvPr/>
        </p:nvSpPr>
        <p:spPr>
          <a:xfrm>
            <a:off x="115350" y="1955438"/>
            <a:ext cx="4326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NgClass</a:t>
            </a:r>
            <a:r>
              <a:rPr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44444"/>
                </a:solidFill>
                <a:latin typeface="Roboto"/>
                <a:ea typeface="Roboto"/>
                <a:cs typeface="Roboto"/>
                <a:sym typeface="Roboto"/>
              </a:rPr>
              <a:t>Aggiunge e rimuove classi CSS da un elemento in base ad una condizione</a:t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NgStyle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44444"/>
                </a:solidFill>
                <a:latin typeface="Roboto"/>
                <a:ea typeface="Roboto"/>
                <a:cs typeface="Roboto"/>
                <a:sym typeface="Roboto"/>
              </a:rPr>
              <a:t>Aggiunge e rimuove stili CSS da un elemento in base ad una condizione</a:t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NgModel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44444"/>
                </a:solidFill>
                <a:latin typeface="Roboto"/>
                <a:ea typeface="Roboto"/>
                <a:cs typeface="Roboto"/>
                <a:sym typeface="Roboto"/>
              </a:rPr>
              <a:t>Aggiunge two-way data binding ad un elemento HTML.</a:t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6" name="Google Shape;2456;p330"/>
          <p:cNvSpPr txBox="1"/>
          <p:nvPr/>
        </p:nvSpPr>
        <p:spPr>
          <a:xfrm>
            <a:off x="4441650" y="1955438"/>
            <a:ext cx="45870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NgIf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44444"/>
                </a:solidFill>
                <a:latin typeface="Roboto"/>
                <a:ea typeface="Roboto"/>
                <a:cs typeface="Roboto"/>
                <a:sym typeface="Roboto"/>
              </a:rPr>
              <a:t>Crea o rimuovere una view dal DOM in base ad una condizione</a:t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NgFor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44444"/>
                </a:solidFill>
                <a:latin typeface="Roboto"/>
                <a:ea typeface="Roboto"/>
                <a:cs typeface="Roboto"/>
                <a:sym typeface="Roboto"/>
              </a:rPr>
              <a:t>Ripete un nodo nel DOM basato su una lista</a:t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NgSwitch</a:t>
            </a:r>
            <a:endParaRPr b="1" i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44444"/>
                </a:solidFill>
                <a:latin typeface="Roboto"/>
                <a:ea typeface="Roboto"/>
                <a:cs typeface="Roboto"/>
                <a:sym typeface="Roboto"/>
              </a:rPr>
              <a:t>Cambia tra diverse view in base ad una condizione</a:t>
            </a:r>
            <a:endParaRPr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7" name="Google Shape;2457;p330"/>
          <p:cNvSpPr txBox="1"/>
          <p:nvPr>
            <p:ph type="title"/>
          </p:nvPr>
        </p:nvSpPr>
        <p:spPr>
          <a:xfrm>
            <a:off x="4441650" y="1347856"/>
            <a:ext cx="45870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*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Direttive Strutturali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8" name="Google Shape;2458;p330"/>
          <p:cNvSpPr txBox="1"/>
          <p:nvPr>
            <p:ph type="title"/>
          </p:nvPr>
        </p:nvSpPr>
        <p:spPr>
          <a:xfrm>
            <a:off x="115350" y="1347856"/>
            <a:ext cx="3671100" cy="45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Direttive di Attributo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459" name="Google Shape;2459;p330"/>
          <p:cNvGrpSpPr/>
          <p:nvPr/>
        </p:nvGrpSpPr>
        <p:grpSpPr>
          <a:xfrm>
            <a:off x="4899895" y="181377"/>
            <a:ext cx="313414" cy="344446"/>
            <a:chOff x="7441465" y="2302860"/>
            <a:chExt cx="342192" cy="327140"/>
          </a:xfrm>
        </p:grpSpPr>
        <p:sp>
          <p:nvSpPr>
            <p:cNvPr id="2460" name="Google Shape;2460;p330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30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5" name="Shape 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" name="Google Shape;2466;p331"/>
          <p:cNvSpPr txBox="1"/>
          <p:nvPr>
            <p:ph type="title"/>
          </p:nvPr>
        </p:nvSpPr>
        <p:spPr>
          <a:xfrm>
            <a:off x="600651" y="519750"/>
            <a:ext cx="3856500" cy="864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33B52"/>
                </a:solidFill>
              </a:rPr>
              <a:t>Davide Passafaro</a:t>
            </a:r>
            <a:br>
              <a:rPr lang="en">
                <a:solidFill>
                  <a:srgbClr val="233B52"/>
                </a:solidFill>
              </a:rPr>
            </a:br>
            <a:r>
              <a:rPr b="0" lang="en" sz="1000">
                <a:solidFill>
                  <a:schemeClr val="dk2"/>
                </a:solidFill>
              </a:rPr>
              <a:t>Oltre al codice faccio anche meme</a:t>
            </a:r>
            <a:endParaRPr>
              <a:solidFill>
                <a:srgbClr val="233B52"/>
              </a:solidFill>
            </a:endParaRPr>
          </a:p>
        </p:txBody>
      </p:sp>
      <p:sp>
        <p:nvSpPr>
          <p:cNvPr id="2467" name="Google Shape;2467;p331"/>
          <p:cNvSpPr txBox="1"/>
          <p:nvPr>
            <p:ph idx="1" type="body"/>
          </p:nvPr>
        </p:nvSpPr>
        <p:spPr>
          <a:xfrm>
            <a:off x="600650" y="2478575"/>
            <a:ext cx="4146600" cy="10803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Senior Frontend Developer 💻📱</a:t>
            </a:r>
            <a:endParaRPr sz="21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Maker 💡</a:t>
            </a:r>
            <a:endParaRPr sz="21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8" name="Google Shape;2468;p331"/>
          <p:cNvSpPr/>
          <p:nvPr>
            <p:ph idx="2" type="pic"/>
          </p:nvPr>
        </p:nvSpPr>
        <p:spPr>
          <a:xfrm>
            <a:off x="5237000" y="0"/>
            <a:ext cx="3918900" cy="5143500"/>
          </a:xfrm>
          <a:prstGeom prst="rect">
            <a:avLst/>
          </a:prstGeom>
          <a:solidFill>
            <a:srgbClr val="376DC6"/>
          </a:solidFill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FOTO DI...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469" name="Google Shape;2469;p331"/>
          <p:cNvPicPr preferRelativeResize="0"/>
          <p:nvPr/>
        </p:nvPicPr>
        <p:blipFill rotWithShape="1">
          <a:blip r:embed="rId3">
            <a:alphaModFix/>
          </a:blip>
          <a:srcRect b="729" l="0" r="0" t="729"/>
          <a:stretch/>
        </p:blipFill>
        <p:spPr>
          <a:xfrm>
            <a:off x="5237025" y="0"/>
            <a:ext cx="39188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70" name="Google Shape;2470;p331"/>
          <p:cNvSpPr txBox="1"/>
          <p:nvPr/>
        </p:nvSpPr>
        <p:spPr>
          <a:xfrm>
            <a:off x="829250" y="4653692"/>
            <a:ext cx="29766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it.linkedin.com/in/davide-passafaro</a:t>
            </a:r>
            <a:endParaRPr/>
          </a:p>
        </p:txBody>
      </p:sp>
      <p:sp>
        <p:nvSpPr>
          <p:cNvPr id="2471" name="Google Shape;2471;p331"/>
          <p:cNvSpPr txBox="1"/>
          <p:nvPr/>
        </p:nvSpPr>
        <p:spPr>
          <a:xfrm>
            <a:off x="829238" y="3912423"/>
            <a:ext cx="2976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it.linkedin.com/in/davide-passafaro</a:t>
            </a:r>
            <a:endParaRPr/>
          </a:p>
        </p:txBody>
      </p:sp>
      <p:sp>
        <p:nvSpPr>
          <p:cNvPr id="2472" name="Google Shape;2472;p331"/>
          <p:cNvSpPr txBox="1"/>
          <p:nvPr/>
        </p:nvSpPr>
        <p:spPr>
          <a:xfrm>
            <a:off x="829250" y="4294363"/>
            <a:ext cx="36183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https://medium.com/@davidepassafaro</a:t>
            </a:r>
            <a:endParaRPr sz="1700"/>
          </a:p>
        </p:txBody>
      </p:sp>
      <p:grpSp>
        <p:nvGrpSpPr>
          <p:cNvPr id="2473" name="Google Shape;2473;p331"/>
          <p:cNvGrpSpPr/>
          <p:nvPr/>
        </p:nvGrpSpPr>
        <p:grpSpPr>
          <a:xfrm>
            <a:off x="533853" y="3980723"/>
            <a:ext cx="265390" cy="265097"/>
            <a:chOff x="3752358" y="3817349"/>
            <a:chExt cx="346056" cy="345674"/>
          </a:xfrm>
        </p:grpSpPr>
        <p:sp>
          <p:nvSpPr>
            <p:cNvPr id="2474" name="Google Shape;2474;p331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31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31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31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78" name="Google Shape;2478;p3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649" y="1727701"/>
            <a:ext cx="1350864" cy="6698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9" name="Google Shape;2479;p331"/>
          <p:cNvSpPr txBox="1"/>
          <p:nvPr/>
        </p:nvSpPr>
        <p:spPr>
          <a:xfrm>
            <a:off x="829238" y="3575761"/>
            <a:ext cx="2976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97A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davide.passafaro@gmail.com</a:t>
            </a:r>
            <a:endParaRPr sz="1800"/>
          </a:p>
        </p:txBody>
      </p:sp>
      <p:grpSp>
        <p:nvGrpSpPr>
          <p:cNvPr id="2480" name="Google Shape;2480;p331"/>
          <p:cNvGrpSpPr/>
          <p:nvPr/>
        </p:nvGrpSpPr>
        <p:grpSpPr>
          <a:xfrm>
            <a:off x="543497" y="3644040"/>
            <a:ext cx="246095" cy="265116"/>
            <a:chOff x="6896644" y="3216007"/>
            <a:chExt cx="322917" cy="347876"/>
          </a:xfrm>
        </p:grpSpPr>
        <p:sp>
          <p:nvSpPr>
            <p:cNvPr id="2481" name="Google Shape;2481;p331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31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331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331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331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331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31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88" name="Google Shape;2488;p3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390" y="4317396"/>
            <a:ext cx="274320" cy="274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9" name="Google Shape;2489;p3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9390" y="4663312"/>
            <a:ext cx="274320" cy="274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0" name="Google Shape;2490;p331"/>
          <p:cNvPicPr preferRelativeResize="0"/>
          <p:nvPr/>
        </p:nvPicPr>
        <p:blipFill rotWithShape="1">
          <a:blip r:embed="rId8">
            <a:alphaModFix/>
          </a:blip>
          <a:srcRect b="0" l="35289" r="21816" t="0"/>
          <a:stretch/>
        </p:blipFill>
        <p:spPr>
          <a:xfrm>
            <a:off x="5237013" y="0"/>
            <a:ext cx="39188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5" name="Google Shape;2495;p332"/>
          <p:cNvPicPr preferRelativeResize="0"/>
          <p:nvPr/>
        </p:nvPicPr>
        <p:blipFill rotWithShape="1">
          <a:blip r:embed="rId3">
            <a:alphaModFix/>
          </a:blip>
          <a:srcRect b="367" l="0" r="0" t="367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6" name="Google Shape;2496;p332"/>
          <p:cNvSpPr txBox="1"/>
          <p:nvPr>
            <p:ph type="title"/>
          </p:nvPr>
        </p:nvSpPr>
        <p:spPr>
          <a:xfrm>
            <a:off x="490250" y="488250"/>
            <a:ext cx="6769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0"/>
              <a:t>&lt;ng-template&gt;</a:t>
            </a:r>
            <a:endParaRPr b="1" sz="5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creare porzioni di HTML pronte all’uso</a:t>
            </a:r>
            <a:endParaRPr sz="48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6DC6"/>
        </a:solidFill>
      </p:bgPr>
    </p:bg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33"/>
          <p:cNvSpPr txBox="1"/>
          <p:nvPr>
            <p:ph type="title"/>
          </p:nvPr>
        </p:nvSpPr>
        <p:spPr>
          <a:xfrm>
            <a:off x="115050" y="365200"/>
            <a:ext cx="30081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&lt;ng-template&gt;</a:t>
            </a:r>
            <a:endParaRPr b="1" sz="3200"/>
          </a:p>
        </p:txBody>
      </p:sp>
      <p:sp>
        <p:nvSpPr>
          <p:cNvPr id="2502" name="Google Shape;2502;p333"/>
          <p:cNvSpPr txBox="1"/>
          <p:nvPr>
            <p:ph idx="1" type="body"/>
          </p:nvPr>
        </p:nvSpPr>
        <p:spPr>
          <a:xfrm>
            <a:off x="115050" y="1451000"/>
            <a:ext cx="3141300" cy="3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 è un elemento che non viene renderizzato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- non viene afflitto da stili o attributi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- viene usato con direttive strutturali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- senza direttive non appare il contenuto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- serve a creare template pronti all’uso</a:t>
            </a:r>
            <a:endParaRPr b="1"/>
          </a:p>
        </p:txBody>
      </p:sp>
      <p:pic>
        <p:nvPicPr>
          <p:cNvPr id="2503" name="Google Shape;2503;p3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96400" y="3040703"/>
            <a:ext cx="3817525" cy="1608684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04" name="Google Shape;2504;p3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96400" y="494100"/>
            <a:ext cx="3817524" cy="229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6DC6"/>
        </a:solidFill>
      </p:bgPr>
    </p:bg>
    <p:spTree>
      <p:nvGrpSpPr>
        <p:cNvPr id="2508" name="Shape 2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" name="Google Shape;2509;p3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Come utilizzarlo con le direttive strutturali</a:t>
            </a:r>
            <a:endParaRPr/>
          </a:p>
        </p:txBody>
      </p:sp>
      <p:sp>
        <p:nvSpPr>
          <p:cNvPr id="2510" name="Google Shape;2510;p334"/>
          <p:cNvSpPr txBox="1"/>
          <p:nvPr>
            <p:ph idx="4294967295" type="body"/>
          </p:nvPr>
        </p:nvSpPr>
        <p:spPr>
          <a:xfrm>
            <a:off x="471900" y="1206325"/>
            <a:ext cx="3999900" cy="11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Non può essere utilizzato con la sintassi compressa delle direttive strutturali:</a:t>
            </a:r>
            <a:endParaRPr sz="1600"/>
          </a:p>
        </p:txBody>
      </p:sp>
      <p:sp>
        <p:nvSpPr>
          <p:cNvPr id="2511" name="Google Shape;2511;p334"/>
          <p:cNvSpPr txBox="1"/>
          <p:nvPr>
            <p:ph idx="4294967295" type="body"/>
          </p:nvPr>
        </p:nvSpPr>
        <p:spPr>
          <a:xfrm>
            <a:off x="4694250" y="1206325"/>
            <a:ext cx="3999900" cy="34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Può essere utilizzato con la sintassi estesa delle direttive strutturali o tramite template reference variable:</a:t>
            </a:r>
            <a:endParaRPr sz="1600"/>
          </a:p>
        </p:txBody>
      </p:sp>
      <p:pic>
        <p:nvPicPr>
          <p:cNvPr id="2512" name="Google Shape;2512;p334"/>
          <p:cNvPicPr preferRelativeResize="0"/>
          <p:nvPr/>
        </p:nvPicPr>
        <p:blipFill rotWithShape="1">
          <a:blip r:embed="rId3">
            <a:alphaModFix/>
          </a:blip>
          <a:srcRect b="0" l="170" r="-169" t="0"/>
          <a:stretch/>
        </p:blipFill>
        <p:spPr>
          <a:xfrm>
            <a:off x="4723663" y="2397450"/>
            <a:ext cx="3941075" cy="1914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3" name="Google Shape;2513;p334"/>
          <p:cNvPicPr preferRelativeResize="0"/>
          <p:nvPr/>
        </p:nvPicPr>
        <p:blipFill rotWithShape="1">
          <a:blip r:embed="rId4">
            <a:alphaModFix/>
          </a:blip>
          <a:srcRect b="0" l="0" r="507" t="0"/>
          <a:stretch/>
        </p:blipFill>
        <p:spPr>
          <a:xfrm>
            <a:off x="501325" y="2531088"/>
            <a:ext cx="3941050" cy="1647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7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8" name="Google Shape;2518;p335"/>
          <p:cNvPicPr preferRelativeResize="0"/>
          <p:nvPr/>
        </p:nvPicPr>
        <p:blipFill rotWithShape="1">
          <a:blip r:embed="rId3">
            <a:alphaModFix/>
          </a:blip>
          <a:srcRect b="129" l="0" r="0" t="119"/>
          <a:stretch/>
        </p:blipFill>
        <p:spPr>
          <a:xfrm>
            <a:off x="15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19" name="Google Shape;2519;p335"/>
          <p:cNvSpPr txBox="1"/>
          <p:nvPr>
            <p:ph type="title"/>
          </p:nvPr>
        </p:nvSpPr>
        <p:spPr>
          <a:xfrm>
            <a:off x="490250" y="488250"/>
            <a:ext cx="7872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0"/>
              <a:t>&lt;ng-container&gt;</a:t>
            </a:r>
            <a:endParaRPr b="1" sz="5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raggruppare elementi senza bisogno di blocchi inutili</a:t>
            </a:r>
            <a:endParaRPr sz="4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6DC6"/>
        </a:solidFill>
      </p:bgPr>
    </p:bg>
    <p:spTree>
      <p:nvGrpSpPr>
        <p:cNvPr id="2523" name="Shape 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" name="Google Shape;2524;p336"/>
          <p:cNvSpPr txBox="1"/>
          <p:nvPr>
            <p:ph type="title"/>
          </p:nvPr>
        </p:nvSpPr>
        <p:spPr>
          <a:xfrm>
            <a:off x="115050" y="365200"/>
            <a:ext cx="30081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&lt;ng-container&gt;</a:t>
            </a:r>
            <a:endParaRPr b="1" sz="3200"/>
          </a:p>
        </p:txBody>
      </p:sp>
      <p:sp>
        <p:nvSpPr>
          <p:cNvPr id="2525" name="Google Shape;2525;p336"/>
          <p:cNvSpPr txBox="1"/>
          <p:nvPr>
            <p:ph idx="1" type="body"/>
          </p:nvPr>
        </p:nvSpPr>
        <p:spPr>
          <a:xfrm>
            <a:off x="115050" y="1451000"/>
            <a:ext cx="3141300" cy="3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 è un elemento che non viene renderizzato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- non viene afflitto da stili o attributi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- viene usato con direttive strutturali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- permette di utilizzare più direttive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</a:t>
            </a:r>
            <a:r>
              <a:rPr b="1" lang="en"/>
              <a:t>strutturali su un singolo blocco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- senza direttive il contenuto appare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- serve a creare blocchi di elementi</a:t>
            </a:r>
            <a:endParaRPr b="1"/>
          </a:p>
        </p:txBody>
      </p:sp>
      <p:sp>
        <p:nvSpPr>
          <p:cNvPr id="2526" name="Google Shape;2526;p336"/>
          <p:cNvSpPr txBox="1"/>
          <p:nvPr>
            <p:ph idx="1" type="body"/>
          </p:nvPr>
        </p:nvSpPr>
        <p:spPr>
          <a:xfrm>
            <a:off x="3408825" y="196050"/>
            <a:ext cx="5582700" cy="30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</a:rPr>
              <a:t>Non è possibile utilizzare più di una direttiva strutturale su un elemento.</a:t>
            </a:r>
            <a:br>
              <a:rPr lang="en" sz="1500"/>
            </a:br>
            <a:br>
              <a:rPr lang="en" sz="1000"/>
            </a:br>
            <a:r>
              <a:rPr lang="en" sz="1400">
                <a:highlight>
                  <a:srgbClr val="980000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00">
                <a:solidFill>
                  <a:schemeClr val="lt1"/>
                </a:solidFill>
                <a:highlight>
                  <a:srgbClr val="980000"/>
                </a:highlight>
                <a:latin typeface="Courier New"/>
                <a:ea typeface="Courier New"/>
                <a:cs typeface="Courier New"/>
                <a:sym typeface="Courier New"/>
              </a:rPr>
              <a:t>Can't have multiple template bindings on on</a:t>
            </a:r>
            <a:r>
              <a:rPr lang="en" sz="1400">
                <a:highlight>
                  <a:srgbClr val="980000"/>
                </a:highlight>
                <a:latin typeface="Courier New"/>
                <a:ea typeface="Courier New"/>
                <a:cs typeface="Courier New"/>
                <a:sym typeface="Courier New"/>
              </a:rPr>
              <a:t>e    ‎</a:t>
            </a:r>
            <a:endParaRPr sz="1400">
              <a:highlight>
                <a:srgbClr val="980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highlight>
                  <a:srgbClr val="980000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400">
                <a:solidFill>
                  <a:schemeClr val="lt1"/>
                </a:solidFill>
                <a:highlight>
                  <a:srgbClr val="980000"/>
                </a:highlight>
                <a:latin typeface="Courier New"/>
                <a:ea typeface="Courier New"/>
                <a:cs typeface="Courier New"/>
                <a:sym typeface="Courier New"/>
              </a:rPr>
              <a:t>element. Use only one attribute prefixed with *  ‎ </a:t>
            </a:r>
            <a:endParaRPr sz="1900">
              <a:solidFill>
                <a:schemeClr val="lt1"/>
              </a:solidFill>
              <a:highlight>
                <a:srgbClr val="9800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</a:rPr>
              <a:t>Questo porta quindi molti sviluppatori a scrivere codice simile a questo:</a:t>
            </a:r>
            <a:endParaRPr sz="13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</a:rPr>
              <a:t>Che porta alla creazione di numerosi blocchi div inutili.</a:t>
            </a:r>
            <a:endParaRPr sz="15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</a:endParaRPr>
          </a:p>
        </p:txBody>
      </p:sp>
      <p:pic>
        <p:nvPicPr>
          <p:cNvPr id="2527" name="Google Shape;2527;p336"/>
          <p:cNvPicPr preferRelativeResize="0"/>
          <p:nvPr/>
        </p:nvPicPr>
        <p:blipFill rotWithShape="1">
          <a:blip r:embed="rId3">
            <a:alphaModFix/>
          </a:blip>
          <a:srcRect b="-1081" l="0" r="0" t="0"/>
          <a:stretch/>
        </p:blipFill>
        <p:spPr>
          <a:xfrm>
            <a:off x="3645600" y="1668150"/>
            <a:ext cx="3028949" cy="107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8" name="Google Shape;2528;p336"/>
          <p:cNvPicPr preferRelativeResize="0"/>
          <p:nvPr/>
        </p:nvPicPr>
        <p:blipFill rotWithShape="1">
          <a:blip r:embed="rId4">
            <a:alphaModFix/>
          </a:blip>
          <a:srcRect b="-535" l="0" r="0" t="-545"/>
          <a:stretch/>
        </p:blipFill>
        <p:spPr>
          <a:xfrm>
            <a:off x="3645600" y="3759250"/>
            <a:ext cx="3028949" cy="107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9" name="Google Shape;2529;p3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63800" y="1450988"/>
            <a:ext cx="1522000" cy="15068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30" name="Google Shape;2530;p336"/>
          <p:cNvPicPr preferRelativeResize="0"/>
          <p:nvPr/>
        </p:nvPicPr>
        <p:blipFill rotWithShape="1">
          <a:blip r:embed="rId6">
            <a:alphaModFix/>
          </a:blip>
          <a:srcRect b="-309" l="0" r="0" t="310"/>
          <a:stretch/>
        </p:blipFill>
        <p:spPr>
          <a:xfrm>
            <a:off x="7063800" y="3629450"/>
            <a:ext cx="1522000" cy="144463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31" name="Google Shape;2531;p336"/>
          <p:cNvSpPr txBox="1"/>
          <p:nvPr>
            <p:ph idx="1" type="body"/>
          </p:nvPr>
        </p:nvSpPr>
        <p:spPr>
          <a:xfrm>
            <a:off x="3408825" y="3276850"/>
            <a:ext cx="5582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</a:rPr>
              <a:t>Utilizzando ng-container possiamo risolvere questo problema:</a:t>
            </a:r>
            <a:endParaRPr sz="1500"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6DC6"/>
        </a:solidFill>
      </p:bgPr>
    </p:bg>
    <p:spTree>
      <p:nvGrpSpPr>
        <p:cNvPr id="2535" name="Shape 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" name="Google Shape;2536;p33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Differenze tra &lt;ng-template&gt; e &lt;ng-container&gt;</a:t>
            </a:r>
            <a:endParaRPr/>
          </a:p>
        </p:txBody>
      </p:sp>
      <p:graphicFrame>
        <p:nvGraphicFramePr>
          <p:cNvPr id="2537" name="Google Shape;2537;p337"/>
          <p:cNvGraphicFramePr/>
          <p:nvPr/>
        </p:nvGraphicFramePr>
        <p:xfrm>
          <a:off x="952500" y="12328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{D683FED5-0613-4AB7-8D42-D48EAA11D721}</a:tableStyleId>
              </a:tblPr>
              <a:tblGrid>
                <a:gridCol w="3619500"/>
                <a:gridCol w="3619500"/>
              </a:tblGrid>
              <a:tr h="69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2000">
                          <a:solidFill>
                            <a:srgbClr val="376DC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&lt;ng-template&gt;</a:t>
                      </a:r>
                      <a:endParaRPr sz="1800">
                        <a:solidFill>
                          <a:srgbClr val="376DC6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2000">
                          <a:solidFill>
                            <a:srgbClr val="376DC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&lt;ng-container&gt;</a:t>
                      </a:r>
                      <a:endParaRPr sz="1800">
                        <a:solidFill>
                          <a:srgbClr val="376DC6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2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Il contenuto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non appare</a:t>
                      </a:r>
                      <a:r>
                        <a:rPr lang="en" sz="16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senza uso di attributi o direttive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Il contenuto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appare</a:t>
                      </a:r>
                      <a:r>
                        <a:rPr lang="en" sz="16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senza anche senza uso di attributi o direttive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2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Le direttive devono essere usate con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sintassi estesa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Le direttive possono essere usate con </a:t>
                      </a: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qualsiasi sintassi</a:t>
                      </a:r>
                      <a:endParaRPr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18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 solo è abbastanza inutile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 solo è comunque molto utile</a:t>
                      </a:r>
                      <a:endParaRPr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76D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538" name="Google Shape;2538;p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6261" y="917725"/>
            <a:ext cx="3610576" cy="404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5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302"/>
          <p:cNvSpPr txBox="1"/>
          <p:nvPr>
            <p:ph type="title"/>
          </p:nvPr>
        </p:nvSpPr>
        <p:spPr>
          <a:xfrm>
            <a:off x="600642" y="519760"/>
            <a:ext cx="3269400" cy="864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33B52"/>
                </a:solidFill>
              </a:rPr>
              <a:t>Luciano Murruni</a:t>
            </a:r>
            <a:br>
              <a:rPr lang="en">
                <a:solidFill>
                  <a:srgbClr val="233B52"/>
                </a:solidFill>
              </a:rPr>
            </a:br>
            <a:r>
              <a:rPr b="0" lang="en" sz="1000">
                <a:solidFill>
                  <a:schemeClr val="dk2"/>
                </a:solidFill>
              </a:rPr>
              <a:t>Husband &amp; Proud Dad 👨🏻‍👩🏻‍👦🏻!</a:t>
            </a:r>
            <a:endParaRPr>
              <a:solidFill>
                <a:srgbClr val="233B52"/>
              </a:solidFill>
            </a:endParaRPr>
          </a:p>
        </p:txBody>
      </p:sp>
      <p:sp>
        <p:nvSpPr>
          <p:cNvPr id="1879" name="Google Shape;1879;p302"/>
          <p:cNvSpPr txBox="1"/>
          <p:nvPr>
            <p:ph idx="1" type="body"/>
          </p:nvPr>
        </p:nvSpPr>
        <p:spPr>
          <a:xfrm>
            <a:off x="600650" y="2478563"/>
            <a:ext cx="3269400" cy="10803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Senior Software Engineer Frontend Expert</a:t>
            </a:r>
            <a:endParaRPr sz="21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Community Manager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1880" name="Google Shape;1880;p302"/>
          <p:cNvSpPr/>
          <p:nvPr>
            <p:ph idx="2" type="pic"/>
          </p:nvPr>
        </p:nvSpPr>
        <p:spPr>
          <a:xfrm>
            <a:off x="5237000" y="0"/>
            <a:ext cx="3918900" cy="51435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FOTO DI...</a:t>
            </a:r>
            <a:endParaRPr/>
          </a:p>
        </p:txBody>
      </p:sp>
      <p:pic>
        <p:nvPicPr>
          <p:cNvPr id="1881" name="Google Shape;1881;p302"/>
          <p:cNvPicPr preferRelativeResize="0"/>
          <p:nvPr/>
        </p:nvPicPr>
        <p:blipFill rotWithShape="1">
          <a:blip r:embed="rId3">
            <a:alphaModFix/>
          </a:blip>
          <a:srcRect b="0" l="11602" r="12212" t="0"/>
          <a:stretch/>
        </p:blipFill>
        <p:spPr>
          <a:xfrm>
            <a:off x="5229892" y="-4767"/>
            <a:ext cx="39188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2" name="Google Shape;1882;p302"/>
          <p:cNvSpPr txBox="1"/>
          <p:nvPr/>
        </p:nvSpPr>
        <p:spPr>
          <a:xfrm>
            <a:off x="829250" y="4644767"/>
            <a:ext cx="29766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it.linkedin.com/in/lucianomurruni </a:t>
            </a:r>
            <a:endParaRPr/>
          </a:p>
        </p:txBody>
      </p:sp>
      <p:sp>
        <p:nvSpPr>
          <p:cNvPr id="1883" name="Google Shape;1883;p302"/>
          <p:cNvSpPr txBox="1"/>
          <p:nvPr/>
        </p:nvSpPr>
        <p:spPr>
          <a:xfrm>
            <a:off x="829238" y="4007173"/>
            <a:ext cx="2976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97A7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luciano.murruni@gmail.com</a:t>
            </a:r>
            <a:endParaRPr sz="1800"/>
          </a:p>
        </p:txBody>
      </p:sp>
      <p:sp>
        <p:nvSpPr>
          <p:cNvPr id="1884" name="Google Shape;1884;p302"/>
          <p:cNvSpPr txBox="1"/>
          <p:nvPr/>
        </p:nvSpPr>
        <p:spPr>
          <a:xfrm>
            <a:off x="829250" y="43304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</a:t>
            </a:r>
            <a:r>
              <a:rPr lang="en"/>
              <a:t>lucianomurruni</a:t>
            </a:r>
            <a:endParaRPr/>
          </a:p>
        </p:txBody>
      </p:sp>
      <p:grpSp>
        <p:nvGrpSpPr>
          <p:cNvPr id="1885" name="Google Shape;1885;p302"/>
          <p:cNvGrpSpPr/>
          <p:nvPr/>
        </p:nvGrpSpPr>
        <p:grpSpPr>
          <a:xfrm>
            <a:off x="533840" y="4653673"/>
            <a:ext cx="265390" cy="265097"/>
            <a:chOff x="3752358" y="3817349"/>
            <a:chExt cx="346056" cy="345674"/>
          </a:xfrm>
        </p:grpSpPr>
        <p:sp>
          <p:nvSpPr>
            <p:cNvPr id="1886" name="Google Shape;1886;p302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02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02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02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0" name="Google Shape;1890;p302"/>
          <p:cNvGrpSpPr/>
          <p:nvPr/>
        </p:nvGrpSpPr>
        <p:grpSpPr>
          <a:xfrm>
            <a:off x="533862" y="4358141"/>
            <a:ext cx="265366" cy="265097"/>
            <a:chOff x="4201447" y="3817349"/>
            <a:chExt cx="346024" cy="345674"/>
          </a:xfrm>
        </p:grpSpPr>
        <p:sp>
          <p:nvSpPr>
            <p:cNvPr id="1891" name="Google Shape;1891;p302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02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93" name="Google Shape;1893;p3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649" y="1727701"/>
            <a:ext cx="1350864" cy="6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4" name="Google Shape;1894;p30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52975" y="4330500"/>
            <a:ext cx="795800" cy="79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5" name="Google Shape;1895;p302"/>
          <p:cNvGrpSpPr/>
          <p:nvPr/>
        </p:nvGrpSpPr>
        <p:grpSpPr>
          <a:xfrm>
            <a:off x="543497" y="4062603"/>
            <a:ext cx="246095" cy="265116"/>
            <a:chOff x="6896644" y="3216007"/>
            <a:chExt cx="322917" cy="347876"/>
          </a:xfrm>
        </p:grpSpPr>
        <p:sp>
          <p:nvSpPr>
            <p:cNvPr id="1896" name="Google Shape;1896;p302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02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02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02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02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02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02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2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3" name="Google Shape;2543;p3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" y="0"/>
            <a:ext cx="9144000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544" name="Google Shape;2544;p338"/>
          <p:cNvSpPr txBox="1"/>
          <p:nvPr>
            <p:ph type="title"/>
          </p:nvPr>
        </p:nvSpPr>
        <p:spPr>
          <a:xfrm>
            <a:off x="490250" y="488250"/>
            <a:ext cx="7872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0"/>
              <a:t>&lt;ng-content&gt;</a:t>
            </a:r>
            <a:endParaRPr b="1" sz="5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proiettare un contenuto all’interno di un elemento</a:t>
            </a:r>
            <a:endParaRPr sz="48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6DC6"/>
        </a:solidFill>
      </p:bgPr>
    </p:bg>
    <p:spTree>
      <p:nvGrpSpPr>
        <p:cNvPr id="2548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" name="Google Shape;2549;p339"/>
          <p:cNvSpPr txBox="1"/>
          <p:nvPr>
            <p:ph type="title"/>
          </p:nvPr>
        </p:nvSpPr>
        <p:spPr>
          <a:xfrm>
            <a:off x="115050" y="365200"/>
            <a:ext cx="30081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&lt;ng-content&gt;</a:t>
            </a:r>
            <a:endParaRPr b="1" sz="3200"/>
          </a:p>
        </p:txBody>
      </p:sp>
      <p:sp>
        <p:nvSpPr>
          <p:cNvPr id="2550" name="Google Shape;2550;p339"/>
          <p:cNvSpPr txBox="1"/>
          <p:nvPr>
            <p:ph idx="1" type="body"/>
          </p:nvPr>
        </p:nvSpPr>
        <p:spPr>
          <a:xfrm>
            <a:off x="115050" y="1451000"/>
            <a:ext cx="3141300" cy="3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 serve a creare elementi configurabili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- permette di proiettare un contenuto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all'interno di un componente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- è possibile utilizzarne più di uno per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componente, proiettando più contenuti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id="2551" name="Google Shape;2551;p3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37187" y="652112"/>
            <a:ext cx="3807725" cy="179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2" name="Google Shape;2552;p339"/>
          <p:cNvPicPr preferRelativeResize="0"/>
          <p:nvPr/>
        </p:nvPicPr>
        <p:blipFill rotWithShape="1">
          <a:blip r:embed="rId4">
            <a:alphaModFix/>
          </a:blip>
          <a:srcRect b="159" l="0" r="0" t="159"/>
          <a:stretch/>
        </p:blipFill>
        <p:spPr>
          <a:xfrm>
            <a:off x="4123325" y="2698513"/>
            <a:ext cx="4235451" cy="179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6DC6"/>
        </a:solidFill>
      </p:bgPr>
    </p:bg>
    <p:spTree>
      <p:nvGrpSpPr>
        <p:cNvPr id="2556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p34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Usare più di un &lt;ng-content&gt;</a:t>
            </a:r>
            <a:endParaRPr/>
          </a:p>
        </p:txBody>
      </p:sp>
      <p:pic>
        <p:nvPicPr>
          <p:cNvPr id="2558" name="Google Shape;2558;p3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7950" y="871925"/>
            <a:ext cx="2900098" cy="227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9" name="Google Shape;2559;p3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7913" y="3301250"/>
            <a:ext cx="2660174" cy="141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0" name="Google Shape;2560;p3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94250" y="871919"/>
            <a:ext cx="3999900" cy="2130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1" name="Google Shape;2561;p3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94250" y="3151875"/>
            <a:ext cx="3999900" cy="1565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5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6" name="Google Shape;2566;p341"/>
          <p:cNvPicPr preferRelativeResize="0"/>
          <p:nvPr/>
        </p:nvPicPr>
        <p:blipFill rotWithShape="1">
          <a:blip r:embed="rId3">
            <a:alphaModFix/>
          </a:blip>
          <a:srcRect b="0" l="5116" r="5116" t="0"/>
          <a:stretch/>
        </p:blipFill>
        <p:spPr>
          <a:xfrm>
            <a:off x="-30675" y="0"/>
            <a:ext cx="9174675" cy="7635078"/>
          </a:xfrm>
          <a:prstGeom prst="rect">
            <a:avLst/>
          </a:prstGeom>
          <a:noFill/>
          <a:ln>
            <a:noFill/>
          </a:ln>
        </p:spPr>
      </p:pic>
      <p:sp>
        <p:nvSpPr>
          <p:cNvPr id="2567" name="Google Shape;2567;p341"/>
          <p:cNvSpPr txBox="1"/>
          <p:nvPr>
            <p:ph type="title"/>
          </p:nvPr>
        </p:nvSpPr>
        <p:spPr>
          <a:xfrm>
            <a:off x="228475" y="290075"/>
            <a:ext cx="4561200" cy="151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6500" u="sng">
                <a:solidFill>
                  <a:schemeClr val="hlink"/>
                </a:solidFill>
                <a:hlinkClick r:id="rId4"/>
              </a:rPr>
              <a:t>Vediamo del</a:t>
            </a:r>
            <a:r>
              <a:rPr b="1" lang="en" sz="6500" u="sng">
                <a:solidFill>
                  <a:schemeClr val="hlink"/>
                </a:solidFill>
                <a:hlinkClick r:id="rId5"/>
              </a:rPr>
              <a:t> codice</a:t>
            </a:r>
            <a:endParaRPr sz="69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76D2"/>
        </a:solidFill>
      </p:bgPr>
    </p:bg>
    <p:spTree>
      <p:nvGrpSpPr>
        <p:cNvPr id="2571" name="Shape 2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p342"/>
          <p:cNvSpPr txBox="1"/>
          <p:nvPr/>
        </p:nvSpPr>
        <p:spPr>
          <a:xfrm>
            <a:off x="2824500" y="4301850"/>
            <a:ext cx="34950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https://goo.gl/3xeRVQ</a:t>
            </a:r>
            <a:endParaRPr sz="2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73" name="Google Shape;2573;p342"/>
          <p:cNvSpPr txBox="1"/>
          <p:nvPr>
            <p:ph type="title"/>
          </p:nvPr>
        </p:nvSpPr>
        <p:spPr>
          <a:xfrm>
            <a:off x="3317250" y="140225"/>
            <a:ext cx="2509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Talk Survey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574" name="Google Shape;2574;p3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8715" y="968463"/>
            <a:ext cx="3206575" cy="32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578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9" name="Google Shape;2579;p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6386" y="582590"/>
            <a:ext cx="2011250" cy="21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0" name="Google Shape;2580;p343"/>
          <p:cNvSpPr/>
          <p:nvPr/>
        </p:nvSpPr>
        <p:spPr>
          <a:xfrm>
            <a:off x="2435375" y="3711500"/>
            <a:ext cx="3740700" cy="409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1" name="Google Shape;2581;p343"/>
          <p:cNvSpPr txBox="1"/>
          <p:nvPr/>
        </p:nvSpPr>
        <p:spPr>
          <a:xfrm>
            <a:off x="2206775" y="2920275"/>
            <a:ext cx="44907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D966"/>
                </a:solidFill>
                <a:latin typeface="Consolas"/>
                <a:ea typeface="Consolas"/>
                <a:cs typeface="Consolas"/>
                <a:sym typeface="Consolas"/>
              </a:rPr>
              <a:t>Wanna coding with the best IDE? </a:t>
            </a:r>
            <a:endParaRPr sz="1800">
              <a:solidFill>
                <a:srgbClr val="FFD9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D966"/>
                </a:solidFill>
                <a:latin typeface="Consolas"/>
                <a:ea typeface="Consolas"/>
                <a:cs typeface="Consolas"/>
                <a:sym typeface="Consolas"/>
              </a:rPr>
              <a:t>Go with </a:t>
            </a:r>
            <a:r>
              <a:rPr b="1" lang="en" sz="1800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We</a:t>
            </a:r>
            <a:r>
              <a:rPr b="1" lang="en" sz="1800">
                <a:solidFill>
                  <a:srgbClr val="EA9999"/>
                </a:solidFill>
                <a:latin typeface="Consolas"/>
                <a:ea typeface="Consolas"/>
                <a:cs typeface="Consolas"/>
                <a:sym typeface="Consolas"/>
              </a:rPr>
              <a:t>bS</a:t>
            </a:r>
            <a:r>
              <a:rPr b="1" lang="en" sz="1800">
                <a:solidFill>
                  <a:srgbClr val="E69138"/>
                </a:solidFill>
                <a:latin typeface="Consolas"/>
                <a:ea typeface="Consolas"/>
                <a:cs typeface="Consolas"/>
                <a:sym typeface="Consolas"/>
              </a:rPr>
              <a:t>to</a:t>
            </a:r>
            <a:r>
              <a:rPr b="1" lang="en" sz="1800">
                <a:solidFill>
                  <a:srgbClr val="F6B26B"/>
                </a:solidFill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b="1" lang="en" sz="18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m</a:t>
            </a:r>
            <a:endParaRPr b="1" sz="1800">
              <a:solidFill>
                <a:srgbClr val="FFE5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D9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D966"/>
                </a:solidFill>
                <a:latin typeface="Consolas"/>
                <a:ea typeface="Consolas"/>
                <a:cs typeface="Consolas"/>
                <a:sym typeface="Consolas"/>
              </a:rPr>
              <a:t>FREE LICENSE FOR ANGULAR ROME MEETUP</a:t>
            </a:r>
            <a:endParaRPr sz="1000">
              <a:solidFill>
                <a:srgbClr val="FFD9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D966"/>
                </a:solidFill>
                <a:latin typeface="Consolas"/>
                <a:ea typeface="Consolas"/>
                <a:cs typeface="Consolas"/>
                <a:sym typeface="Consolas"/>
              </a:rPr>
              <a:t>by </a:t>
            </a:r>
            <a:r>
              <a:rPr b="1" lang="en" sz="1000">
                <a:solidFill>
                  <a:srgbClr val="FFD966"/>
                </a:solidFill>
                <a:latin typeface="Consolas"/>
                <a:ea typeface="Consolas"/>
                <a:cs typeface="Consolas"/>
                <a:sym typeface="Consolas"/>
              </a:rPr>
              <a:t>JetBrains</a:t>
            </a:r>
            <a:endParaRPr b="1" sz="1000">
              <a:solidFill>
                <a:srgbClr val="FFD96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5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p344"/>
          <p:cNvSpPr txBox="1"/>
          <p:nvPr>
            <p:ph type="ctrTitle"/>
          </p:nvPr>
        </p:nvSpPr>
        <p:spPr>
          <a:xfrm>
            <a:off x="311700" y="2514736"/>
            <a:ext cx="8520600" cy="128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Thank You!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587" name="Google Shape;2587;p3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1963" y="1340565"/>
            <a:ext cx="1240050" cy="13301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6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p303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</a:t>
            </a:r>
            <a:r>
              <a:rPr lang="en"/>
              <a:t>s</a:t>
            </a:r>
            <a:r>
              <a:rPr lang="en"/>
              <a:t>         Overview</a:t>
            </a:r>
            <a:endParaRPr/>
          </a:p>
        </p:txBody>
      </p:sp>
      <p:sp>
        <p:nvSpPr>
          <p:cNvPr id="1908" name="Google Shape;1908;p303"/>
          <p:cNvSpPr txBox="1"/>
          <p:nvPr>
            <p:ph idx="3" type="body"/>
          </p:nvPr>
        </p:nvSpPr>
        <p:spPr>
          <a:xfrm>
            <a:off x="3850975" y="1816630"/>
            <a:ext cx="4996200" cy="1809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just"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/>
              <a:t>Pipes are simple functions to use in template expressions to accept an input value and return a transformed value. Pipes are useful because you can use them throughout your application, while only declaring each pipe once. </a:t>
            </a:r>
            <a:endParaRPr sz="1800"/>
          </a:p>
          <a:p>
            <a:pPr indent="0" lvl="0" marL="0" rtl="0" algn="just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200"/>
              </a:spcBef>
              <a:spcAft>
                <a:spcPts val="0"/>
              </a:spcAft>
              <a:buNone/>
            </a:pPr>
            <a:r>
              <a:rPr lang="en"/>
              <a:t>@angular.io</a:t>
            </a:r>
            <a:endParaRPr/>
          </a:p>
        </p:txBody>
      </p:sp>
      <p:sp>
        <p:nvSpPr>
          <p:cNvPr id="1909" name="Google Shape;1909;p303"/>
          <p:cNvSpPr/>
          <p:nvPr/>
        </p:nvSpPr>
        <p:spPr>
          <a:xfrm>
            <a:off x="1145698" y="1206710"/>
            <a:ext cx="251113" cy="300067"/>
          </a:xfrm>
          <a:custGeom>
            <a:rect b="b" l="l" r="r" t="t"/>
            <a:pathLst>
              <a:path extrusionOk="0" h="44323" w="37092">
                <a:moveTo>
                  <a:pt x="29003" y="1596"/>
                </a:moveTo>
                <a:cubicBezTo>
                  <a:pt x="29333" y="1596"/>
                  <a:pt x="29415" y="1777"/>
                  <a:pt x="29484" y="1995"/>
                </a:cubicBezTo>
                <a:cubicBezTo>
                  <a:pt x="29728" y="2789"/>
                  <a:pt x="29962" y="3589"/>
                  <a:pt x="30242" y="4372"/>
                </a:cubicBezTo>
                <a:cubicBezTo>
                  <a:pt x="30615" y="5415"/>
                  <a:pt x="30950" y="6486"/>
                  <a:pt x="31449" y="7469"/>
                </a:cubicBezTo>
                <a:cubicBezTo>
                  <a:pt x="31780" y="8124"/>
                  <a:pt x="31922" y="8828"/>
                  <a:pt x="32221" y="9491"/>
                </a:cubicBezTo>
                <a:cubicBezTo>
                  <a:pt x="32777" y="10722"/>
                  <a:pt x="33079" y="12064"/>
                  <a:pt x="33551" y="13335"/>
                </a:cubicBezTo>
                <a:cubicBezTo>
                  <a:pt x="34034" y="14646"/>
                  <a:pt x="34574" y="15939"/>
                  <a:pt x="35137" y="17218"/>
                </a:cubicBezTo>
                <a:cubicBezTo>
                  <a:pt x="35249" y="17471"/>
                  <a:pt x="35214" y="17560"/>
                  <a:pt x="35014" y="17632"/>
                </a:cubicBezTo>
                <a:cubicBezTo>
                  <a:pt x="34198" y="17930"/>
                  <a:pt x="33443" y="18367"/>
                  <a:pt x="32617" y="18658"/>
                </a:cubicBezTo>
                <a:cubicBezTo>
                  <a:pt x="31780" y="18955"/>
                  <a:pt x="31066" y="19539"/>
                  <a:pt x="30186" y="19786"/>
                </a:cubicBezTo>
                <a:cubicBezTo>
                  <a:pt x="29986" y="19842"/>
                  <a:pt x="29826" y="19874"/>
                  <a:pt x="29701" y="19874"/>
                </a:cubicBezTo>
                <a:cubicBezTo>
                  <a:pt x="29397" y="19874"/>
                  <a:pt x="29302" y="19683"/>
                  <a:pt x="29360" y="19181"/>
                </a:cubicBezTo>
                <a:cubicBezTo>
                  <a:pt x="29439" y="18507"/>
                  <a:pt x="29257" y="17996"/>
                  <a:pt x="28759" y="17541"/>
                </a:cubicBezTo>
                <a:cubicBezTo>
                  <a:pt x="28148" y="16983"/>
                  <a:pt x="28475" y="16079"/>
                  <a:pt x="28047" y="15446"/>
                </a:cubicBezTo>
                <a:cubicBezTo>
                  <a:pt x="27243" y="14257"/>
                  <a:pt x="27235" y="12756"/>
                  <a:pt x="26465" y="11535"/>
                </a:cubicBezTo>
                <a:cubicBezTo>
                  <a:pt x="26020" y="10830"/>
                  <a:pt x="26115" y="9852"/>
                  <a:pt x="25595" y="9152"/>
                </a:cubicBezTo>
                <a:cubicBezTo>
                  <a:pt x="25001" y="8349"/>
                  <a:pt x="25052" y="7282"/>
                  <a:pt x="24427" y="6481"/>
                </a:cubicBezTo>
                <a:cubicBezTo>
                  <a:pt x="24316" y="6338"/>
                  <a:pt x="24169" y="5870"/>
                  <a:pt x="24239" y="5614"/>
                </a:cubicBezTo>
                <a:cubicBezTo>
                  <a:pt x="24358" y="5173"/>
                  <a:pt x="23987" y="4950"/>
                  <a:pt x="23956" y="4628"/>
                </a:cubicBezTo>
                <a:cubicBezTo>
                  <a:pt x="23928" y="4323"/>
                  <a:pt x="23290" y="4451"/>
                  <a:pt x="23601" y="4216"/>
                </a:cubicBezTo>
                <a:cubicBezTo>
                  <a:pt x="23931" y="3967"/>
                  <a:pt x="24086" y="3466"/>
                  <a:pt x="24539" y="3433"/>
                </a:cubicBezTo>
                <a:cubicBezTo>
                  <a:pt x="25164" y="3387"/>
                  <a:pt x="25674" y="3124"/>
                  <a:pt x="26183" y="2796"/>
                </a:cubicBezTo>
                <a:cubicBezTo>
                  <a:pt x="26567" y="2547"/>
                  <a:pt x="26978" y="2231"/>
                  <a:pt x="27404" y="2184"/>
                </a:cubicBezTo>
                <a:cubicBezTo>
                  <a:pt x="28008" y="2116"/>
                  <a:pt x="28417" y="1635"/>
                  <a:pt x="28860" y="1606"/>
                </a:cubicBezTo>
                <a:cubicBezTo>
                  <a:pt x="28912" y="1599"/>
                  <a:pt x="28960" y="1596"/>
                  <a:pt x="29003" y="1596"/>
                </a:cubicBezTo>
                <a:close/>
                <a:moveTo>
                  <a:pt x="23267" y="6575"/>
                </a:moveTo>
                <a:cubicBezTo>
                  <a:pt x="23394" y="6575"/>
                  <a:pt x="23444" y="6691"/>
                  <a:pt x="23512" y="6945"/>
                </a:cubicBezTo>
                <a:cubicBezTo>
                  <a:pt x="24026" y="8824"/>
                  <a:pt x="24640" y="10666"/>
                  <a:pt x="25422" y="12459"/>
                </a:cubicBezTo>
                <a:cubicBezTo>
                  <a:pt x="26004" y="13791"/>
                  <a:pt x="26424" y="15192"/>
                  <a:pt x="26933" y="16557"/>
                </a:cubicBezTo>
                <a:cubicBezTo>
                  <a:pt x="27022" y="16798"/>
                  <a:pt x="27053" y="16891"/>
                  <a:pt x="26756" y="17016"/>
                </a:cubicBezTo>
                <a:cubicBezTo>
                  <a:pt x="25928" y="17364"/>
                  <a:pt x="25097" y="17683"/>
                  <a:pt x="24242" y="17958"/>
                </a:cubicBezTo>
                <a:cubicBezTo>
                  <a:pt x="23176" y="18302"/>
                  <a:pt x="22149" y="18770"/>
                  <a:pt x="21082" y="19106"/>
                </a:cubicBezTo>
                <a:cubicBezTo>
                  <a:pt x="20322" y="19346"/>
                  <a:pt x="19659" y="19822"/>
                  <a:pt x="18850" y="19942"/>
                </a:cubicBezTo>
                <a:cubicBezTo>
                  <a:pt x="18586" y="19981"/>
                  <a:pt x="18349" y="20219"/>
                  <a:pt x="18103" y="20373"/>
                </a:cubicBezTo>
                <a:cubicBezTo>
                  <a:pt x="17881" y="20512"/>
                  <a:pt x="17703" y="20582"/>
                  <a:pt x="17561" y="20582"/>
                </a:cubicBezTo>
                <a:cubicBezTo>
                  <a:pt x="17306" y="20582"/>
                  <a:pt x="17166" y="20355"/>
                  <a:pt x="17095" y="19893"/>
                </a:cubicBezTo>
                <a:cubicBezTo>
                  <a:pt x="17016" y="19371"/>
                  <a:pt x="16887" y="18870"/>
                  <a:pt x="16476" y="18450"/>
                </a:cubicBezTo>
                <a:cubicBezTo>
                  <a:pt x="16219" y="18187"/>
                  <a:pt x="16163" y="17703"/>
                  <a:pt x="15986" y="17414"/>
                </a:cubicBezTo>
                <a:cubicBezTo>
                  <a:pt x="15299" y="16298"/>
                  <a:pt x="15148" y="14981"/>
                  <a:pt x="14533" y="13878"/>
                </a:cubicBezTo>
                <a:cubicBezTo>
                  <a:pt x="14309" y="13475"/>
                  <a:pt x="14102" y="13102"/>
                  <a:pt x="14105" y="12688"/>
                </a:cubicBezTo>
                <a:cubicBezTo>
                  <a:pt x="14107" y="12223"/>
                  <a:pt x="13841" y="11908"/>
                  <a:pt x="13651" y="11532"/>
                </a:cubicBezTo>
                <a:lnTo>
                  <a:pt x="13653" y="11532"/>
                </a:lnTo>
                <a:cubicBezTo>
                  <a:pt x="14208" y="11243"/>
                  <a:pt x="14826" y="11103"/>
                  <a:pt x="15127" y="10504"/>
                </a:cubicBezTo>
                <a:cubicBezTo>
                  <a:pt x="15205" y="10351"/>
                  <a:pt x="15395" y="10358"/>
                  <a:pt x="15551" y="10320"/>
                </a:cubicBezTo>
                <a:cubicBezTo>
                  <a:pt x="16151" y="10180"/>
                  <a:pt x="16705" y="9976"/>
                  <a:pt x="17098" y="9443"/>
                </a:cubicBezTo>
                <a:cubicBezTo>
                  <a:pt x="17402" y="9032"/>
                  <a:pt x="17946" y="9247"/>
                  <a:pt x="18379" y="9003"/>
                </a:cubicBezTo>
                <a:cubicBezTo>
                  <a:pt x="19861" y="8163"/>
                  <a:pt x="21432" y="7481"/>
                  <a:pt x="22946" y="6691"/>
                </a:cubicBezTo>
                <a:cubicBezTo>
                  <a:pt x="23093" y="6615"/>
                  <a:pt x="23193" y="6575"/>
                  <a:pt x="23267" y="6575"/>
                </a:cubicBezTo>
                <a:close/>
                <a:moveTo>
                  <a:pt x="12985" y="13686"/>
                </a:moveTo>
                <a:cubicBezTo>
                  <a:pt x="13082" y="13686"/>
                  <a:pt x="13212" y="13864"/>
                  <a:pt x="13234" y="13953"/>
                </a:cubicBezTo>
                <a:cubicBezTo>
                  <a:pt x="13617" y="15500"/>
                  <a:pt x="14468" y="16863"/>
                  <a:pt x="14973" y="18361"/>
                </a:cubicBezTo>
                <a:cubicBezTo>
                  <a:pt x="15129" y="18822"/>
                  <a:pt x="15188" y="19330"/>
                  <a:pt x="15661" y="19581"/>
                </a:cubicBezTo>
                <a:cubicBezTo>
                  <a:pt x="15523" y="19776"/>
                  <a:pt x="15608" y="20023"/>
                  <a:pt x="15521" y="20023"/>
                </a:cubicBezTo>
                <a:cubicBezTo>
                  <a:pt x="15515" y="20023"/>
                  <a:pt x="15508" y="20022"/>
                  <a:pt x="15501" y="20019"/>
                </a:cubicBezTo>
                <a:cubicBezTo>
                  <a:pt x="15455" y="20006"/>
                  <a:pt x="15412" y="19999"/>
                  <a:pt x="15370" y="19999"/>
                </a:cubicBezTo>
                <a:cubicBezTo>
                  <a:pt x="15023" y="19999"/>
                  <a:pt x="14782" y="20424"/>
                  <a:pt x="14447" y="20424"/>
                </a:cubicBezTo>
                <a:cubicBezTo>
                  <a:pt x="14359" y="20424"/>
                  <a:pt x="14265" y="20396"/>
                  <a:pt x="14161" y="20323"/>
                </a:cubicBezTo>
                <a:cubicBezTo>
                  <a:pt x="14114" y="20290"/>
                  <a:pt x="14008" y="20266"/>
                  <a:pt x="13968" y="20266"/>
                </a:cubicBezTo>
                <a:cubicBezTo>
                  <a:pt x="13958" y="20266"/>
                  <a:pt x="13952" y="20267"/>
                  <a:pt x="13951" y="20270"/>
                </a:cubicBezTo>
                <a:cubicBezTo>
                  <a:pt x="13608" y="20987"/>
                  <a:pt x="12735" y="20503"/>
                  <a:pt x="12302" y="21001"/>
                </a:cubicBezTo>
                <a:cubicBezTo>
                  <a:pt x="12191" y="21129"/>
                  <a:pt x="12055" y="21159"/>
                  <a:pt x="11916" y="21159"/>
                </a:cubicBezTo>
                <a:cubicBezTo>
                  <a:pt x="11819" y="21159"/>
                  <a:pt x="11720" y="21144"/>
                  <a:pt x="11629" y="21138"/>
                </a:cubicBezTo>
                <a:cubicBezTo>
                  <a:pt x="11578" y="21134"/>
                  <a:pt x="11529" y="21133"/>
                  <a:pt x="11482" y="21133"/>
                </a:cubicBezTo>
                <a:cubicBezTo>
                  <a:pt x="11141" y="21133"/>
                  <a:pt x="10885" y="21233"/>
                  <a:pt x="10723" y="21608"/>
                </a:cubicBezTo>
                <a:cubicBezTo>
                  <a:pt x="10645" y="21792"/>
                  <a:pt x="9333" y="22131"/>
                  <a:pt x="8897" y="22131"/>
                </a:cubicBezTo>
                <a:cubicBezTo>
                  <a:pt x="8839" y="22131"/>
                  <a:pt x="8796" y="22125"/>
                  <a:pt x="8774" y="22112"/>
                </a:cubicBezTo>
                <a:cubicBezTo>
                  <a:pt x="8693" y="22063"/>
                  <a:pt x="8634" y="21956"/>
                  <a:pt x="8598" y="21863"/>
                </a:cubicBezTo>
                <a:cubicBezTo>
                  <a:pt x="8113" y="20593"/>
                  <a:pt x="7659" y="19313"/>
                  <a:pt x="7141" y="18058"/>
                </a:cubicBezTo>
                <a:cubicBezTo>
                  <a:pt x="6982" y="17669"/>
                  <a:pt x="7150" y="17599"/>
                  <a:pt x="7373" y="17324"/>
                </a:cubicBezTo>
                <a:cubicBezTo>
                  <a:pt x="7836" y="16748"/>
                  <a:pt x="8494" y="16585"/>
                  <a:pt x="9020" y="16205"/>
                </a:cubicBezTo>
                <a:cubicBezTo>
                  <a:pt x="9728" y="15695"/>
                  <a:pt x="10554" y="15363"/>
                  <a:pt x="11196" y="14741"/>
                </a:cubicBezTo>
                <a:cubicBezTo>
                  <a:pt x="11669" y="14282"/>
                  <a:pt x="12500" y="14369"/>
                  <a:pt x="12918" y="13727"/>
                </a:cubicBezTo>
                <a:cubicBezTo>
                  <a:pt x="12937" y="13698"/>
                  <a:pt x="12960" y="13686"/>
                  <a:pt x="12985" y="13686"/>
                </a:cubicBezTo>
                <a:close/>
                <a:moveTo>
                  <a:pt x="20544" y="20421"/>
                </a:moveTo>
                <a:cubicBezTo>
                  <a:pt x="20638" y="20421"/>
                  <a:pt x="20712" y="20492"/>
                  <a:pt x="20720" y="20695"/>
                </a:cubicBezTo>
                <a:cubicBezTo>
                  <a:pt x="20748" y="21469"/>
                  <a:pt x="20902" y="22233"/>
                  <a:pt x="20673" y="23030"/>
                </a:cubicBezTo>
                <a:cubicBezTo>
                  <a:pt x="20511" y="23594"/>
                  <a:pt x="20606" y="24235"/>
                  <a:pt x="20609" y="24840"/>
                </a:cubicBezTo>
                <a:cubicBezTo>
                  <a:pt x="20612" y="25260"/>
                  <a:pt x="20510" y="25397"/>
                  <a:pt x="20029" y="25545"/>
                </a:cubicBezTo>
                <a:cubicBezTo>
                  <a:pt x="19433" y="25727"/>
                  <a:pt x="18803" y="25629"/>
                  <a:pt x="18198" y="26001"/>
                </a:cubicBezTo>
                <a:cubicBezTo>
                  <a:pt x="18034" y="26101"/>
                  <a:pt x="17890" y="26147"/>
                  <a:pt x="17762" y="26147"/>
                </a:cubicBezTo>
                <a:cubicBezTo>
                  <a:pt x="16759" y="26147"/>
                  <a:pt x="16795" y="23358"/>
                  <a:pt x="16853" y="22575"/>
                </a:cubicBezTo>
                <a:lnTo>
                  <a:pt x="16853" y="22575"/>
                </a:lnTo>
                <a:lnTo>
                  <a:pt x="16853" y="22578"/>
                </a:lnTo>
                <a:cubicBezTo>
                  <a:pt x="16857" y="22518"/>
                  <a:pt x="16862" y="22471"/>
                  <a:pt x="16867" y="22434"/>
                </a:cubicBezTo>
                <a:cubicBezTo>
                  <a:pt x="16871" y="22385"/>
                  <a:pt x="16879" y="22334"/>
                  <a:pt x="16907" y="22292"/>
                </a:cubicBezTo>
                <a:cubicBezTo>
                  <a:pt x="16938" y="22245"/>
                  <a:pt x="16993" y="22217"/>
                  <a:pt x="17044" y="22193"/>
                </a:cubicBezTo>
                <a:cubicBezTo>
                  <a:pt x="17644" y="21905"/>
                  <a:pt x="18260" y="21637"/>
                  <a:pt x="18850" y="21326"/>
                </a:cubicBezTo>
                <a:cubicBezTo>
                  <a:pt x="19057" y="21216"/>
                  <a:pt x="20224" y="20810"/>
                  <a:pt x="20224" y="20589"/>
                </a:cubicBezTo>
                <a:cubicBezTo>
                  <a:pt x="20316" y="20503"/>
                  <a:pt x="20442" y="20421"/>
                  <a:pt x="20544" y="20421"/>
                </a:cubicBezTo>
                <a:close/>
                <a:moveTo>
                  <a:pt x="4808" y="16851"/>
                </a:moveTo>
                <a:cubicBezTo>
                  <a:pt x="4860" y="16851"/>
                  <a:pt x="4914" y="16877"/>
                  <a:pt x="4910" y="16877"/>
                </a:cubicBezTo>
                <a:cubicBezTo>
                  <a:pt x="4910" y="16877"/>
                  <a:pt x="4910" y="16877"/>
                  <a:pt x="4910" y="16877"/>
                </a:cubicBezTo>
                <a:lnTo>
                  <a:pt x="4910" y="16879"/>
                </a:lnTo>
                <a:cubicBezTo>
                  <a:pt x="5675" y="16893"/>
                  <a:pt x="5777" y="17515"/>
                  <a:pt x="5924" y="17916"/>
                </a:cubicBezTo>
                <a:cubicBezTo>
                  <a:pt x="6520" y="19539"/>
                  <a:pt x="7116" y="21158"/>
                  <a:pt x="7762" y="22762"/>
                </a:cubicBezTo>
                <a:cubicBezTo>
                  <a:pt x="7944" y="23213"/>
                  <a:pt x="8026" y="23689"/>
                  <a:pt x="8311" y="24126"/>
                </a:cubicBezTo>
                <a:cubicBezTo>
                  <a:pt x="8546" y="24486"/>
                  <a:pt x="8340" y="24934"/>
                  <a:pt x="8239" y="25364"/>
                </a:cubicBezTo>
                <a:cubicBezTo>
                  <a:pt x="8104" y="25939"/>
                  <a:pt x="7597" y="25809"/>
                  <a:pt x="7402" y="26007"/>
                </a:cubicBezTo>
                <a:cubicBezTo>
                  <a:pt x="6903" y="26513"/>
                  <a:pt x="6237" y="26226"/>
                  <a:pt x="5778" y="26583"/>
                </a:cubicBezTo>
                <a:cubicBezTo>
                  <a:pt x="5612" y="26711"/>
                  <a:pt x="5461" y="26763"/>
                  <a:pt x="5329" y="26763"/>
                </a:cubicBezTo>
                <a:cubicBezTo>
                  <a:pt x="5009" y="26763"/>
                  <a:pt x="4803" y="26457"/>
                  <a:pt x="4775" y="26203"/>
                </a:cubicBezTo>
                <a:cubicBezTo>
                  <a:pt x="4706" y="25609"/>
                  <a:pt x="4350" y="25198"/>
                  <a:pt x="4162" y="24694"/>
                </a:cubicBezTo>
                <a:cubicBezTo>
                  <a:pt x="3723" y="23521"/>
                  <a:pt x="3043" y="22468"/>
                  <a:pt x="2630" y="21269"/>
                </a:cubicBezTo>
                <a:cubicBezTo>
                  <a:pt x="2353" y="20463"/>
                  <a:pt x="1900" y="19673"/>
                  <a:pt x="1594" y="18843"/>
                </a:cubicBezTo>
                <a:cubicBezTo>
                  <a:pt x="1505" y="18601"/>
                  <a:pt x="1387" y="18374"/>
                  <a:pt x="1762" y="18212"/>
                </a:cubicBezTo>
                <a:cubicBezTo>
                  <a:pt x="2770" y="17779"/>
                  <a:pt x="3760" y="17306"/>
                  <a:pt x="4761" y="16860"/>
                </a:cubicBezTo>
                <a:cubicBezTo>
                  <a:pt x="4775" y="16853"/>
                  <a:pt x="4791" y="16851"/>
                  <a:pt x="4808" y="16851"/>
                </a:cubicBezTo>
                <a:close/>
                <a:moveTo>
                  <a:pt x="29413" y="0"/>
                </a:moveTo>
                <a:cubicBezTo>
                  <a:pt x="29357" y="0"/>
                  <a:pt x="29296" y="9"/>
                  <a:pt x="29231" y="28"/>
                </a:cubicBezTo>
                <a:cubicBezTo>
                  <a:pt x="28448" y="258"/>
                  <a:pt x="27723" y="675"/>
                  <a:pt x="26963" y="983"/>
                </a:cubicBezTo>
                <a:cubicBezTo>
                  <a:pt x="26021" y="1365"/>
                  <a:pt x="25194" y="1996"/>
                  <a:pt x="24201" y="2253"/>
                </a:cubicBezTo>
                <a:cubicBezTo>
                  <a:pt x="23011" y="2562"/>
                  <a:pt x="22237" y="3765"/>
                  <a:pt x="22708" y="4785"/>
                </a:cubicBezTo>
                <a:cubicBezTo>
                  <a:pt x="22985" y="5387"/>
                  <a:pt x="22638" y="5594"/>
                  <a:pt x="22280" y="5737"/>
                </a:cubicBezTo>
                <a:cubicBezTo>
                  <a:pt x="21488" y="6052"/>
                  <a:pt x="20734" y="6440"/>
                  <a:pt x="19961" y="6786"/>
                </a:cubicBezTo>
                <a:cubicBezTo>
                  <a:pt x="18679" y="7360"/>
                  <a:pt x="17517" y="8159"/>
                  <a:pt x="16199" y="8657"/>
                </a:cubicBezTo>
                <a:cubicBezTo>
                  <a:pt x="15412" y="8954"/>
                  <a:pt x="14742" y="9489"/>
                  <a:pt x="14010" y="9900"/>
                </a:cubicBezTo>
                <a:cubicBezTo>
                  <a:pt x="13066" y="10432"/>
                  <a:pt x="12116" y="11090"/>
                  <a:pt x="12570" y="12475"/>
                </a:cubicBezTo>
                <a:cubicBezTo>
                  <a:pt x="12624" y="12641"/>
                  <a:pt x="12413" y="12780"/>
                  <a:pt x="12284" y="12798"/>
                </a:cubicBezTo>
                <a:cubicBezTo>
                  <a:pt x="11542" y="12912"/>
                  <a:pt x="11077" y="13537"/>
                  <a:pt x="10392" y="13772"/>
                </a:cubicBezTo>
                <a:cubicBezTo>
                  <a:pt x="9541" y="14065"/>
                  <a:pt x="9102" y="14956"/>
                  <a:pt x="8255" y="15326"/>
                </a:cubicBezTo>
                <a:cubicBezTo>
                  <a:pt x="7931" y="15468"/>
                  <a:pt x="7508" y="15553"/>
                  <a:pt x="7259" y="15864"/>
                </a:cubicBezTo>
                <a:cubicBezTo>
                  <a:pt x="7091" y="16077"/>
                  <a:pt x="6933" y="16163"/>
                  <a:pt x="6785" y="16163"/>
                </a:cubicBezTo>
                <a:cubicBezTo>
                  <a:pt x="6576" y="16163"/>
                  <a:pt x="6385" y="15992"/>
                  <a:pt x="6212" y="15771"/>
                </a:cubicBezTo>
                <a:cubicBezTo>
                  <a:pt x="5979" y="15474"/>
                  <a:pt x="5766" y="15092"/>
                  <a:pt x="5402" y="15092"/>
                </a:cubicBezTo>
                <a:cubicBezTo>
                  <a:pt x="5331" y="15092"/>
                  <a:pt x="5255" y="15106"/>
                  <a:pt x="5171" y="15138"/>
                </a:cubicBezTo>
                <a:cubicBezTo>
                  <a:pt x="4524" y="15385"/>
                  <a:pt x="4134" y="15930"/>
                  <a:pt x="3491" y="16067"/>
                </a:cubicBezTo>
                <a:cubicBezTo>
                  <a:pt x="2707" y="16233"/>
                  <a:pt x="2051" y="16715"/>
                  <a:pt x="1271" y="16918"/>
                </a:cubicBezTo>
                <a:cubicBezTo>
                  <a:pt x="604" y="17089"/>
                  <a:pt x="1" y="17851"/>
                  <a:pt x="263" y="18482"/>
                </a:cubicBezTo>
                <a:cubicBezTo>
                  <a:pt x="536" y="19137"/>
                  <a:pt x="817" y="19785"/>
                  <a:pt x="1021" y="20467"/>
                </a:cubicBezTo>
                <a:cubicBezTo>
                  <a:pt x="1446" y="21886"/>
                  <a:pt x="2276" y="23129"/>
                  <a:pt x="2821" y="24501"/>
                </a:cubicBezTo>
                <a:cubicBezTo>
                  <a:pt x="3255" y="25596"/>
                  <a:pt x="3896" y="26606"/>
                  <a:pt x="4383" y="27682"/>
                </a:cubicBezTo>
                <a:cubicBezTo>
                  <a:pt x="4546" y="28041"/>
                  <a:pt x="4765" y="28213"/>
                  <a:pt x="5033" y="28213"/>
                </a:cubicBezTo>
                <a:cubicBezTo>
                  <a:pt x="5142" y="28213"/>
                  <a:pt x="5259" y="28185"/>
                  <a:pt x="5383" y="28130"/>
                </a:cubicBezTo>
                <a:cubicBezTo>
                  <a:pt x="6053" y="27833"/>
                  <a:pt x="6813" y="27759"/>
                  <a:pt x="7454" y="27388"/>
                </a:cubicBezTo>
                <a:cubicBezTo>
                  <a:pt x="7766" y="27208"/>
                  <a:pt x="7987" y="26933"/>
                  <a:pt x="8276" y="26735"/>
                </a:cubicBezTo>
                <a:cubicBezTo>
                  <a:pt x="8693" y="26453"/>
                  <a:pt x="9216" y="26264"/>
                  <a:pt x="9666" y="26038"/>
                </a:cubicBezTo>
                <a:cubicBezTo>
                  <a:pt x="9745" y="25999"/>
                  <a:pt x="9824" y="25957"/>
                  <a:pt x="9882" y="25892"/>
                </a:cubicBezTo>
                <a:cubicBezTo>
                  <a:pt x="10210" y="25514"/>
                  <a:pt x="9754" y="24397"/>
                  <a:pt x="9588" y="24025"/>
                </a:cubicBezTo>
                <a:cubicBezTo>
                  <a:pt x="9451" y="23717"/>
                  <a:pt x="9362" y="23562"/>
                  <a:pt x="9806" y="23300"/>
                </a:cubicBezTo>
                <a:cubicBezTo>
                  <a:pt x="10815" y="22701"/>
                  <a:pt x="11913" y="22280"/>
                  <a:pt x="13027" y="21923"/>
                </a:cubicBezTo>
                <a:cubicBezTo>
                  <a:pt x="13578" y="21748"/>
                  <a:pt x="14138" y="21561"/>
                  <a:pt x="14700" y="21426"/>
                </a:cubicBezTo>
                <a:cubicBezTo>
                  <a:pt x="14778" y="21407"/>
                  <a:pt x="14847" y="21398"/>
                  <a:pt x="14908" y="21398"/>
                </a:cubicBezTo>
                <a:cubicBezTo>
                  <a:pt x="15547" y="21398"/>
                  <a:pt x="15295" y="22364"/>
                  <a:pt x="15309" y="22860"/>
                </a:cubicBezTo>
                <a:cubicBezTo>
                  <a:pt x="15339" y="24041"/>
                  <a:pt x="15507" y="25223"/>
                  <a:pt x="15740" y="26379"/>
                </a:cubicBezTo>
                <a:cubicBezTo>
                  <a:pt x="15845" y="26898"/>
                  <a:pt x="16294" y="27076"/>
                  <a:pt x="16629" y="27115"/>
                </a:cubicBezTo>
                <a:cubicBezTo>
                  <a:pt x="16820" y="27138"/>
                  <a:pt x="17031" y="27154"/>
                  <a:pt x="17241" y="27154"/>
                </a:cubicBezTo>
                <a:cubicBezTo>
                  <a:pt x="17570" y="27154"/>
                  <a:pt x="17897" y="27114"/>
                  <a:pt x="18144" y="26995"/>
                </a:cubicBezTo>
                <a:cubicBezTo>
                  <a:pt x="18364" y="26889"/>
                  <a:pt x="18517" y="26842"/>
                  <a:pt x="18623" y="26842"/>
                </a:cubicBezTo>
                <a:cubicBezTo>
                  <a:pt x="18871" y="26842"/>
                  <a:pt x="18850" y="27104"/>
                  <a:pt x="18799" y="27479"/>
                </a:cubicBezTo>
                <a:cubicBezTo>
                  <a:pt x="18652" y="28577"/>
                  <a:pt x="19012" y="29754"/>
                  <a:pt x="17929" y="30675"/>
                </a:cubicBezTo>
                <a:cubicBezTo>
                  <a:pt x="16919" y="31532"/>
                  <a:pt x="16061" y="32575"/>
                  <a:pt x="15193" y="33584"/>
                </a:cubicBezTo>
                <a:cubicBezTo>
                  <a:pt x="14494" y="34396"/>
                  <a:pt x="13631" y="35039"/>
                  <a:pt x="13009" y="35935"/>
                </a:cubicBezTo>
                <a:cubicBezTo>
                  <a:pt x="12458" y="36728"/>
                  <a:pt x="11755" y="37439"/>
                  <a:pt x="11089" y="38117"/>
                </a:cubicBezTo>
                <a:cubicBezTo>
                  <a:pt x="10440" y="38779"/>
                  <a:pt x="10023" y="39573"/>
                  <a:pt x="9409" y="40230"/>
                </a:cubicBezTo>
                <a:cubicBezTo>
                  <a:pt x="9123" y="40536"/>
                  <a:pt x="9354" y="40757"/>
                  <a:pt x="9513" y="40977"/>
                </a:cubicBezTo>
                <a:cubicBezTo>
                  <a:pt x="9629" y="41136"/>
                  <a:pt x="9754" y="41214"/>
                  <a:pt x="9933" y="41214"/>
                </a:cubicBezTo>
                <a:cubicBezTo>
                  <a:pt x="10009" y="41214"/>
                  <a:pt x="10095" y="41199"/>
                  <a:pt x="10195" y="41171"/>
                </a:cubicBezTo>
                <a:cubicBezTo>
                  <a:pt x="10974" y="40949"/>
                  <a:pt x="11325" y="40221"/>
                  <a:pt x="11708" y="39712"/>
                </a:cubicBezTo>
                <a:cubicBezTo>
                  <a:pt x="12754" y="38321"/>
                  <a:pt x="14068" y="37193"/>
                  <a:pt x="15162" y="35851"/>
                </a:cubicBezTo>
                <a:cubicBezTo>
                  <a:pt x="16079" y="34726"/>
                  <a:pt x="17347" y="33894"/>
                  <a:pt x="18164" y="32648"/>
                </a:cubicBezTo>
                <a:cubicBezTo>
                  <a:pt x="18245" y="32523"/>
                  <a:pt x="18346" y="32466"/>
                  <a:pt x="18467" y="32466"/>
                </a:cubicBezTo>
                <a:cubicBezTo>
                  <a:pt x="18500" y="32466"/>
                  <a:pt x="18534" y="32470"/>
                  <a:pt x="18570" y="32478"/>
                </a:cubicBezTo>
                <a:cubicBezTo>
                  <a:pt x="18774" y="32525"/>
                  <a:pt x="18757" y="32695"/>
                  <a:pt x="18769" y="32858"/>
                </a:cubicBezTo>
                <a:cubicBezTo>
                  <a:pt x="18839" y="33871"/>
                  <a:pt x="18749" y="34880"/>
                  <a:pt x="18811" y="35898"/>
                </a:cubicBezTo>
                <a:cubicBezTo>
                  <a:pt x="18915" y="37576"/>
                  <a:pt x="19030" y="39256"/>
                  <a:pt x="19055" y="40942"/>
                </a:cubicBezTo>
                <a:cubicBezTo>
                  <a:pt x="19068" y="41832"/>
                  <a:pt x="19253" y="42767"/>
                  <a:pt x="19447" y="43668"/>
                </a:cubicBezTo>
                <a:cubicBezTo>
                  <a:pt x="19537" y="44083"/>
                  <a:pt x="19807" y="44323"/>
                  <a:pt x="20111" y="44323"/>
                </a:cubicBezTo>
                <a:cubicBezTo>
                  <a:pt x="20300" y="44323"/>
                  <a:pt x="20501" y="44231"/>
                  <a:pt x="20681" y="44033"/>
                </a:cubicBezTo>
                <a:cubicBezTo>
                  <a:pt x="20959" y="43727"/>
                  <a:pt x="21230" y="43333"/>
                  <a:pt x="21183" y="42846"/>
                </a:cubicBezTo>
                <a:cubicBezTo>
                  <a:pt x="21126" y="42234"/>
                  <a:pt x="21085" y="41619"/>
                  <a:pt x="21023" y="41008"/>
                </a:cubicBezTo>
                <a:cubicBezTo>
                  <a:pt x="20841" y="39228"/>
                  <a:pt x="20823" y="37441"/>
                  <a:pt x="20726" y="35658"/>
                </a:cubicBezTo>
                <a:cubicBezTo>
                  <a:pt x="20672" y="34675"/>
                  <a:pt x="20879" y="33668"/>
                  <a:pt x="20560" y="32698"/>
                </a:cubicBezTo>
                <a:cubicBezTo>
                  <a:pt x="20533" y="32618"/>
                  <a:pt x="20605" y="32505"/>
                  <a:pt x="20631" y="32407"/>
                </a:cubicBezTo>
                <a:cubicBezTo>
                  <a:pt x="20729" y="32433"/>
                  <a:pt x="20844" y="32436"/>
                  <a:pt x="20919" y="32492"/>
                </a:cubicBezTo>
                <a:cubicBezTo>
                  <a:pt x="21523" y="32943"/>
                  <a:pt x="21991" y="33547"/>
                  <a:pt x="22471" y="34101"/>
                </a:cubicBezTo>
                <a:cubicBezTo>
                  <a:pt x="23105" y="34830"/>
                  <a:pt x="23742" y="35562"/>
                  <a:pt x="24397" y="36272"/>
                </a:cubicBezTo>
                <a:cubicBezTo>
                  <a:pt x="25166" y="37105"/>
                  <a:pt x="26001" y="37878"/>
                  <a:pt x="26815" y="38670"/>
                </a:cubicBezTo>
                <a:cubicBezTo>
                  <a:pt x="27442" y="39279"/>
                  <a:pt x="27949" y="40057"/>
                  <a:pt x="28924" y="40183"/>
                </a:cubicBezTo>
                <a:cubicBezTo>
                  <a:pt x="28978" y="40190"/>
                  <a:pt x="29033" y="40194"/>
                  <a:pt x="29087" y="40194"/>
                </a:cubicBezTo>
                <a:cubicBezTo>
                  <a:pt x="29424" y="40194"/>
                  <a:pt x="29737" y="40055"/>
                  <a:pt x="29644" y="39709"/>
                </a:cubicBezTo>
                <a:cubicBezTo>
                  <a:pt x="29512" y="39206"/>
                  <a:pt x="29497" y="38572"/>
                  <a:pt x="28916" y="38267"/>
                </a:cubicBezTo>
                <a:cubicBezTo>
                  <a:pt x="28406" y="37999"/>
                  <a:pt x="28086" y="37540"/>
                  <a:pt x="27793" y="37074"/>
                </a:cubicBezTo>
                <a:cubicBezTo>
                  <a:pt x="27600" y="36767"/>
                  <a:pt x="27336" y="36524"/>
                  <a:pt x="27062" y="36350"/>
                </a:cubicBezTo>
                <a:cubicBezTo>
                  <a:pt x="25933" y="35630"/>
                  <a:pt x="25275" y="34473"/>
                  <a:pt x="24369" y="33550"/>
                </a:cubicBezTo>
                <a:cubicBezTo>
                  <a:pt x="23374" y="32536"/>
                  <a:pt x="22364" y="31531"/>
                  <a:pt x="21457" y="30442"/>
                </a:cubicBezTo>
                <a:cubicBezTo>
                  <a:pt x="21132" y="30055"/>
                  <a:pt x="20500" y="29912"/>
                  <a:pt x="20500" y="29208"/>
                </a:cubicBezTo>
                <a:cubicBezTo>
                  <a:pt x="20500" y="28717"/>
                  <a:pt x="20594" y="28228"/>
                  <a:pt x="20583" y="27737"/>
                </a:cubicBezTo>
                <a:cubicBezTo>
                  <a:pt x="20575" y="27468"/>
                  <a:pt x="20483" y="27214"/>
                  <a:pt x="20468" y="26954"/>
                </a:cubicBezTo>
                <a:cubicBezTo>
                  <a:pt x="20444" y="26565"/>
                  <a:pt x="20322" y="26712"/>
                  <a:pt x="20653" y="26523"/>
                </a:cubicBezTo>
                <a:cubicBezTo>
                  <a:pt x="20894" y="26387"/>
                  <a:pt x="21202" y="26450"/>
                  <a:pt x="21442" y="26265"/>
                </a:cubicBezTo>
                <a:cubicBezTo>
                  <a:pt x="22585" y="25388"/>
                  <a:pt x="22121" y="23016"/>
                  <a:pt x="21944" y="21836"/>
                </a:cubicBezTo>
                <a:cubicBezTo>
                  <a:pt x="21871" y="21360"/>
                  <a:pt x="22059" y="20929"/>
                  <a:pt x="21949" y="20432"/>
                </a:cubicBezTo>
                <a:cubicBezTo>
                  <a:pt x="21855" y="20005"/>
                  <a:pt x="22529" y="20016"/>
                  <a:pt x="22919" y="19856"/>
                </a:cubicBezTo>
                <a:cubicBezTo>
                  <a:pt x="23730" y="19522"/>
                  <a:pt x="24551" y="19344"/>
                  <a:pt x="25391" y="19186"/>
                </a:cubicBezTo>
                <a:cubicBezTo>
                  <a:pt x="25656" y="19136"/>
                  <a:pt x="25993" y="19136"/>
                  <a:pt x="26118" y="18921"/>
                </a:cubicBezTo>
                <a:cubicBezTo>
                  <a:pt x="26429" y="18394"/>
                  <a:pt x="26967" y="18526"/>
                  <a:pt x="27409" y="18391"/>
                </a:cubicBezTo>
                <a:cubicBezTo>
                  <a:pt x="27446" y="18379"/>
                  <a:pt x="27496" y="18372"/>
                  <a:pt x="27547" y="18372"/>
                </a:cubicBezTo>
                <a:cubicBezTo>
                  <a:pt x="27678" y="18372"/>
                  <a:pt x="27821" y="18417"/>
                  <a:pt x="27793" y="18542"/>
                </a:cubicBezTo>
                <a:cubicBezTo>
                  <a:pt x="27647" y="19198"/>
                  <a:pt x="28307" y="19515"/>
                  <a:pt x="28412" y="20096"/>
                </a:cubicBezTo>
                <a:cubicBezTo>
                  <a:pt x="28457" y="20349"/>
                  <a:pt x="28625" y="21014"/>
                  <a:pt x="29154" y="21014"/>
                </a:cubicBezTo>
                <a:cubicBezTo>
                  <a:pt x="29211" y="21014"/>
                  <a:pt x="29271" y="21007"/>
                  <a:pt x="29336" y="20990"/>
                </a:cubicBezTo>
                <a:cubicBezTo>
                  <a:pt x="30427" y="20710"/>
                  <a:pt x="31530" y="20466"/>
                  <a:pt x="32552" y="19935"/>
                </a:cubicBezTo>
                <a:cubicBezTo>
                  <a:pt x="33342" y="19526"/>
                  <a:pt x="34254" y="19333"/>
                  <a:pt x="35014" y="18881"/>
                </a:cubicBezTo>
                <a:cubicBezTo>
                  <a:pt x="35498" y="18593"/>
                  <a:pt x="36539" y="18705"/>
                  <a:pt x="36246" y="17607"/>
                </a:cubicBezTo>
                <a:cubicBezTo>
                  <a:pt x="36253" y="17201"/>
                  <a:pt x="36281" y="16802"/>
                  <a:pt x="35915" y="16446"/>
                </a:cubicBezTo>
                <a:cubicBezTo>
                  <a:pt x="35705" y="16242"/>
                  <a:pt x="35758" y="15875"/>
                  <a:pt x="35934" y="15552"/>
                </a:cubicBezTo>
                <a:cubicBezTo>
                  <a:pt x="36200" y="15066"/>
                  <a:pt x="36492" y="14561"/>
                  <a:pt x="36596" y="14029"/>
                </a:cubicBezTo>
                <a:cubicBezTo>
                  <a:pt x="36909" y="12428"/>
                  <a:pt x="37091" y="10801"/>
                  <a:pt x="36752" y="9186"/>
                </a:cubicBezTo>
                <a:cubicBezTo>
                  <a:pt x="36540" y="8173"/>
                  <a:pt x="36156" y="7221"/>
                  <a:pt x="35621" y="6299"/>
                </a:cubicBezTo>
                <a:cubicBezTo>
                  <a:pt x="35161" y="5506"/>
                  <a:pt x="34624" y="4801"/>
                  <a:pt x="33986" y="4193"/>
                </a:cubicBezTo>
                <a:cubicBezTo>
                  <a:pt x="33347" y="3583"/>
                  <a:pt x="32664" y="2889"/>
                  <a:pt x="31793" y="2702"/>
                </a:cubicBezTo>
                <a:cubicBezTo>
                  <a:pt x="30985" y="2528"/>
                  <a:pt x="30450" y="2301"/>
                  <a:pt x="30292" y="1431"/>
                </a:cubicBezTo>
                <a:cubicBezTo>
                  <a:pt x="30257" y="1237"/>
                  <a:pt x="30239" y="1011"/>
                  <a:pt x="30164" y="836"/>
                </a:cubicBezTo>
                <a:cubicBezTo>
                  <a:pt x="30009" y="478"/>
                  <a:pt x="29827" y="0"/>
                  <a:pt x="2941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303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@lucianomurruni</a:t>
            </a:r>
            <a:endParaRPr sz="1000"/>
          </a:p>
        </p:txBody>
      </p:sp>
      <p:grpSp>
        <p:nvGrpSpPr>
          <p:cNvPr id="1911" name="Google Shape;1911;p303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1912" name="Google Shape;1912;p303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03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304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Overview</a:t>
            </a:r>
            <a:endParaRPr/>
          </a:p>
        </p:txBody>
      </p:sp>
      <p:sp>
        <p:nvSpPr>
          <p:cNvPr id="1919" name="Google Shape;1919;p304"/>
          <p:cNvSpPr/>
          <p:nvPr/>
        </p:nvSpPr>
        <p:spPr>
          <a:xfrm>
            <a:off x="1145698" y="1206710"/>
            <a:ext cx="251113" cy="300067"/>
          </a:xfrm>
          <a:custGeom>
            <a:rect b="b" l="l" r="r" t="t"/>
            <a:pathLst>
              <a:path extrusionOk="0" h="44323" w="37092">
                <a:moveTo>
                  <a:pt x="29003" y="1596"/>
                </a:moveTo>
                <a:cubicBezTo>
                  <a:pt x="29333" y="1596"/>
                  <a:pt x="29415" y="1777"/>
                  <a:pt x="29484" y="1995"/>
                </a:cubicBezTo>
                <a:cubicBezTo>
                  <a:pt x="29728" y="2789"/>
                  <a:pt x="29962" y="3589"/>
                  <a:pt x="30242" y="4372"/>
                </a:cubicBezTo>
                <a:cubicBezTo>
                  <a:pt x="30615" y="5415"/>
                  <a:pt x="30950" y="6486"/>
                  <a:pt x="31449" y="7469"/>
                </a:cubicBezTo>
                <a:cubicBezTo>
                  <a:pt x="31780" y="8124"/>
                  <a:pt x="31922" y="8828"/>
                  <a:pt x="32221" y="9491"/>
                </a:cubicBezTo>
                <a:cubicBezTo>
                  <a:pt x="32777" y="10722"/>
                  <a:pt x="33079" y="12064"/>
                  <a:pt x="33551" y="13335"/>
                </a:cubicBezTo>
                <a:cubicBezTo>
                  <a:pt x="34034" y="14646"/>
                  <a:pt x="34574" y="15939"/>
                  <a:pt x="35137" y="17218"/>
                </a:cubicBezTo>
                <a:cubicBezTo>
                  <a:pt x="35249" y="17471"/>
                  <a:pt x="35214" y="17560"/>
                  <a:pt x="35014" y="17632"/>
                </a:cubicBezTo>
                <a:cubicBezTo>
                  <a:pt x="34198" y="17930"/>
                  <a:pt x="33443" y="18367"/>
                  <a:pt x="32617" y="18658"/>
                </a:cubicBezTo>
                <a:cubicBezTo>
                  <a:pt x="31780" y="18955"/>
                  <a:pt x="31066" y="19539"/>
                  <a:pt x="30186" y="19786"/>
                </a:cubicBezTo>
                <a:cubicBezTo>
                  <a:pt x="29986" y="19842"/>
                  <a:pt x="29826" y="19874"/>
                  <a:pt x="29701" y="19874"/>
                </a:cubicBezTo>
                <a:cubicBezTo>
                  <a:pt x="29397" y="19874"/>
                  <a:pt x="29302" y="19683"/>
                  <a:pt x="29360" y="19181"/>
                </a:cubicBezTo>
                <a:cubicBezTo>
                  <a:pt x="29439" y="18507"/>
                  <a:pt x="29257" y="17996"/>
                  <a:pt x="28759" y="17541"/>
                </a:cubicBezTo>
                <a:cubicBezTo>
                  <a:pt x="28148" y="16983"/>
                  <a:pt x="28475" y="16079"/>
                  <a:pt x="28047" y="15446"/>
                </a:cubicBezTo>
                <a:cubicBezTo>
                  <a:pt x="27243" y="14257"/>
                  <a:pt x="27235" y="12756"/>
                  <a:pt x="26465" y="11535"/>
                </a:cubicBezTo>
                <a:cubicBezTo>
                  <a:pt x="26020" y="10830"/>
                  <a:pt x="26115" y="9852"/>
                  <a:pt x="25595" y="9152"/>
                </a:cubicBezTo>
                <a:cubicBezTo>
                  <a:pt x="25001" y="8349"/>
                  <a:pt x="25052" y="7282"/>
                  <a:pt x="24427" y="6481"/>
                </a:cubicBezTo>
                <a:cubicBezTo>
                  <a:pt x="24316" y="6338"/>
                  <a:pt x="24169" y="5870"/>
                  <a:pt x="24239" y="5614"/>
                </a:cubicBezTo>
                <a:cubicBezTo>
                  <a:pt x="24358" y="5173"/>
                  <a:pt x="23987" y="4950"/>
                  <a:pt x="23956" y="4628"/>
                </a:cubicBezTo>
                <a:cubicBezTo>
                  <a:pt x="23928" y="4323"/>
                  <a:pt x="23290" y="4451"/>
                  <a:pt x="23601" y="4216"/>
                </a:cubicBezTo>
                <a:cubicBezTo>
                  <a:pt x="23931" y="3967"/>
                  <a:pt x="24086" y="3466"/>
                  <a:pt x="24539" y="3433"/>
                </a:cubicBezTo>
                <a:cubicBezTo>
                  <a:pt x="25164" y="3387"/>
                  <a:pt x="25674" y="3124"/>
                  <a:pt x="26183" y="2796"/>
                </a:cubicBezTo>
                <a:cubicBezTo>
                  <a:pt x="26567" y="2547"/>
                  <a:pt x="26978" y="2231"/>
                  <a:pt x="27404" y="2184"/>
                </a:cubicBezTo>
                <a:cubicBezTo>
                  <a:pt x="28008" y="2116"/>
                  <a:pt x="28417" y="1635"/>
                  <a:pt x="28860" y="1606"/>
                </a:cubicBezTo>
                <a:cubicBezTo>
                  <a:pt x="28912" y="1599"/>
                  <a:pt x="28960" y="1596"/>
                  <a:pt x="29003" y="1596"/>
                </a:cubicBezTo>
                <a:close/>
                <a:moveTo>
                  <a:pt x="23267" y="6575"/>
                </a:moveTo>
                <a:cubicBezTo>
                  <a:pt x="23394" y="6575"/>
                  <a:pt x="23444" y="6691"/>
                  <a:pt x="23512" y="6945"/>
                </a:cubicBezTo>
                <a:cubicBezTo>
                  <a:pt x="24026" y="8824"/>
                  <a:pt x="24640" y="10666"/>
                  <a:pt x="25422" y="12459"/>
                </a:cubicBezTo>
                <a:cubicBezTo>
                  <a:pt x="26004" y="13791"/>
                  <a:pt x="26424" y="15192"/>
                  <a:pt x="26933" y="16557"/>
                </a:cubicBezTo>
                <a:cubicBezTo>
                  <a:pt x="27022" y="16798"/>
                  <a:pt x="27053" y="16891"/>
                  <a:pt x="26756" y="17016"/>
                </a:cubicBezTo>
                <a:cubicBezTo>
                  <a:pt x="25928" y="17364"/>
                  <a:pt x="25097" y="17683"/>
                  <a:pt x="24242" y="17958"/>
                </a:cubicBezTo>
                <a:cubicBezTo>
                  <a:pt x="23176" y="18302"/>
                  <a:pt x="22149" y="18770"/>
                  <a:pt x="21082" y="19106"/>
                </a:cubicBezTo>
                <a:cubicBezTo>
                  <a:pt x="20322" y="19346"/>
                  <a:pt x="19659" y="19822"/>
                  <a:pt x="18850" y="19942"/>
                </a:cubicBezTo>
                <a:cubicBezTo>
                  <a:pt x="18586" y="19981"/>
                  <a:pt x="18349" y="20219"/>
                  <a:pt x="18103" y="20373"/>
                </a:cubicBezTo>
                <a:cubicBezTo>
                  <a:pt x="17881" y="20512"/>
                  <a:pt x="17703" y="20582"/>
                  <a:pt x="17561" y="20582"/>
                </a:cubicBezTo>
                <a:cubicBezTo>
                  <a:pt x="17306" y="20582"/>
                  <a:pt x="17166" y="20355"/>
                  <a:pt x="17095" y="19893"/>
                </a:cubicBezTo>
                <a:cubicBezTo>
                  <a:pt x="17016" y="19371"/>
                  <a:pt x="16887" y="18870"/>
                  <a:pt x="16476" y="18450"/>
                </a:cubicBezTo>
                <a:cubicBezTo>
                  <a:pt x="16219" y="18187"/>
                  <a:pt x="16163" y="17703"/>
                  <a:pt x="15986" y="17414"/>
                </a:cubicBezTo>
                <a:cubicBezTo>
                  <a:pt x="15299" y="16298"/>
                  <a:pt x="15148" y="14981"/>
                  <a:pt x="14533" y="13878"/>
                </a:cubicBezTo>
                <a:cubicBezTo>
                  <a:pt x="14309" y="13475"/>
                  <a:pt x="14102" y="13102"/>
                  <a:pt x="14105" y="12688"/>
                </a:cubicBezTo>
                <a:cubicBezTo>
                  <a:pt x="14107" y="12223"/>
                  <a:pt x="13841" y="11908"/>
                  <a:pt x="13651" y="11532"/>
                </a:cubicBezTo>
                <a:lnTo>
                  <a:pt x="13653" y="11532"/>
                </a:lnTo>
                <a:cubicBezTo>
                  <a:pt x="14208" y="11243"/>
                  <a:pt x="14826" y="11103"/>
                  <a:pt x="15127" y="10504"/>
                </a:cubicBezTo>
                <a:cubicBezTo>
                  <a:pt x="15205" y="10351"/>
                  <a:pt x="15395" y="10358"/>
                  <a:pt x="15551" y="10320"/>
                </a:cubicBezTo>
                <a:cubicBezTo>
                  <a:pt x="16151" y="10180"/>
                  <a:pt x="16705" y="9976"/>
                  <a:pt x="17098" y="9443"/>
                </a:cubicBezTo>
                <a:cubicBezTo>
                  <a:pt x="17402" y="9032"/>
                  <a:pt x="17946" y="9247"/>
                  <a:pt x="18379" y="9003"/>
                </a:cubicBezTo>
                <a:cubicBezTo>
                  <a:pt x="19861" y="8163"/>
                  <a:pt x="21432" y="7481"/>
                  <a:pt x="22946" y="6691"/>
                </a:cubicBezTo>
                <a:cubicBezTo>
                  <a:pt x="23093" y="6615"/>
                  <a:pt x="23193" y="6575"/>
                  <a:pt x="23267" y="6575"/>
                </a:cubicBezTo>
                <a:close/>
                <a:moveTo>
                  <a:pt x="12985" y="13686"/>
                </a:moveTo>
                <a:cubicBezTo>
                  <a:pt x="13082" y="13686"/>
                  <a:pt x="13212" y="13864"/>
                  <a:pt x="13234" y="13953"/>
                </a:cubicBezTo>
                <a:cubicBezTo>
                  <a:pt x="13617" y="15500"/>
                  <a:pt x="14468" y="16863"/>
                  <a:pt x="14973" y="18361"/>
                </a:cubicBezTo>
                <a:cubicBezTo>
                  <a:pt x="15129" y="18822"/>
                  <a:pt x="15188" y="19330"/>
                  <a:pt x="15661" y="19581"/>
                </a:cubicBezTo>
                <a:cubicBezTo>
                  <a:pt x="15523" y="19776"/>
                  <a:pt x="15608" y="20023"/>
                  <a:pt x="15521" y="20023"/>
                </a:cubicBezTo>
                <a:cubicBezTo>
                  <a:pt x="15515" y="20023"/>
                  <a:pt x="15508" y="20022"/>
                  <a:pt x="15501" y="20019"/>
                </a:cubicBezTo>
                <a:cubicBezTo>
                  <a:pt x="15455" y="20006"/>
                  <a:pt x="15412" y="19999"/>
                  <a:pt x="15370" y="19999"/>
                </a:cubicBezTo>
                <a:cubicBezTo>
                  <a:pt x="15023" y="19999"/>
                  <a:pt x="14782" y="20424"/>
                  <a:pt x="14447" y="20424"/>
                </a:cubicBezTo>
                <a:cubicBezTo>
                  <a:pt x="14359" y="20424"/>
                  <a:pt x="14265" y="20396"/>
                  <a:pt x="14161" y="20323"/>
                </a:cubicBezTo>
                <a:cubicBezTo>
                  <a:pt x="14114" y="20290"/>
                  <a:pt x="14008" y="20266"/>
                  <a:pt x="13968" y="20266"/>
                </a:cubicBezTo>
                <a:cubicBezTo>
                  <a:pt x="13958" y="20266"/>
                  <a:pt x="13952" y="20267"/>
                  <a:pt x="13951" y="20270"/>
                </a:cubicBezTo>
                <a:cubicBezTo>
                  <a:pt x="13608" y="20987"/>
                  <a:pt x="12735" y="20503"/>
                  <a:pt x="12302" y="21001"/>
                </a:cubicBezTo>
                <a:cubicBezTo>
                  <a:pt x="12191" y="21129"/>
                  <a:pt x="12055" y="21159"/>
                  <a:pt x="11916" y="21159"/>
                </a:cubicBezTo>
                <a:cubicBezTo>
                  <a:pt x="11819" y="21159"/>
                  <a:pt x="11720" y="21144"/>
                  <a:pt x="11629" y="21138"/>
                </a:cubicBezTo>
                <a:cubicBezTo>
                  <a:pt x="11578" y="21134"/>
                  <a:pt x="11529" y="21133"/>
                  <a:pt x="11482" y="21133"/>
                </a:cubicBezTo>
                <a:cubicBezTo>
                  <a:pt x="11141" y="21133"/>
                  <a:pt x="10885" y="21233"/>
                  <a:pt x="10723" y="21608"/>
                </a:cubicBezTo>
                <a:cubicBezTo>
                  <a:pt x="10645" y="21792"/>
                  <a:pt x="9333" y="22131"/>
                  <a:pt x="8897" y="22131"/>
                </a:cubicBezTo>
                <a:cubicBezTo>
                  <a:pt x="8839" y="22131"/>
                  <a:pt x="8796" y="22125"/>
                  <a:pt x="8774" y="22112"/>
                </a:cubicBezTo>
                <a:cubicBezTo>
                  <a:pt x="8693" y="22063"/>
                  <a:pt x="8634" y="21956"/>
                  <a:pt x="8598" y="21863"/>
                </a:cubicBezTo>
                <a:cubicBezTo>
                  <a:pt x="8113" y="20593"/>
                  <a:pt x="7659" y="19313"/>
                  <a:pt x="7141" y="18058"/>
                </a:cubicBezTo>
                <a:cubicBezTo>
                  <a:pt x="6982" y="17669"/>
                  <a:pt x="7150" y="17599"/>
                  <a:pt x="7373" y="17324"/>
                </a:cubicBezTo>
                <a:cubicBezTo>
                  <a:pt x="7836" y="16748"/>
                  <a:pt x="8494" y="16585"/>
                  <a:pt x="9020" y="16205"/>
                </a:cubicBezTo>
                <a:cubicBezTo>
                  <a:pt x="9728" y="15695"/>
                  <a:pt x="10554" y="15363"/>
                  <a:pt x="11196" y="14741"/>
                </a:cubicBezTo>
                <a:cubicBezTo>
                  <a:pt x="11669" y="14282"/>
                  <a:pt x="12500" y="14369"/>
                  <a:pt x="12918" y="13727"/>
                </a:cubicBezTo>
                <a:cubicBezTo>
                  <a:pt x="12937" y="13698"/>
                  <a:pt x="12960" y="13686"/>
                  <a:pt x="12985" y="13686"/>
                </a:cubicBezTo>
                <a:close/>
                <a:moveTo>
                  <a:pt x="20544" y="20421"/>
                </a:moveTo>
                <a:cubicBezTo>
                  <a:pt x="20638" y="20421"/>
                  <a:pt x="20712" y="20492"/>
                  <a:pt x="20720" y="20695"/>
                </a:cubicBezTo>
                <a:cubicBezTo>
                  <a:pt x="20748" y="21469"/>
                  <a:pt x="20902" y="22233"/>
                  <a:pt x="20673" y="23030"/>
                </a:cubicBezTo>
                <a:cubicBezTo>
                  <a:pt x="20511" y="23594"/>
                  <a:pt x="20606" y="24235"/>
                  <a:pt x="20609" y="24840"/>
                </a:cubicBezTo>
                <a:cubicBezTo>
                  <a:pt x="20612" y="25260"/>
                  <a:pt x="20510" y="25397"/>
                  <a:pt x="20029" y="25545"/>
                </a:cubicBezTo>
                <a:cubicBezTo>
                  <a:pt x="19433" y="25727"/>
                  <a:pt x="18803" y="25629"/>
                  <a:pt x="18198" y="26001"/>
                </a:cubicBezTo>
                <a:cubicBezTo>
                  <a:pt x="18034" y="26101"/>
                  <a:pt x="17890" y="26147"/>
                  <a:pt x="17762" y="26147"/>
                </a:cubicBezTo>
                <a:cubicBezTo>
                  <a:pt x="16759" y="26147"/>
                  <a:pt x="16795" y="23358"/>
                  <a:pt x="16853" y="22575"/>
                </a:cubicBezTo>
                <a:lnTo>
                  <a:pt x="16853" y="22575"/>
                </a:lnTo>
                <a:lnTo>
                  <a:pt x="16853" y="22578"/>
                </a:lnTo>
                <a:cubicBezTo>
                  <a:pt x="16857" y="22518"/>
                  <a:pt x="16862" y="22471"/>
                  <a:pt x="16867" y="22434"/>
                </a:cubicBezTo>
                <a:cubicBezTo>
                  <a:pt x="16871" y="22385"/>
                  <a:pt x="16879" y="22334"/>
                  <a:pt x="16907" y="22292"/>
                </a:cubicBezTo>
                <a:cubicBezTo>
                  <a:pt x="16938" y="22245"/>
                  <a:pt x="16993" y="22217"/>
                  <a:pt x="17044" y="22193"/>
                </a:cubicBezTo>
                <a:cubicBezTo>
                  <a:pt x="17644" y="21905"/>
                  <a:pt x="18260" y="21637"/>
                  <a:pt x="18850" y="21326"/>
                </a:cubicBezTo>
                <a:cubicBezTo>
                  <a:pt x="19057" y="21216"/>
                  <a:pt x="20224" y="20810"/>
                  <a:pt x="20224" y="20589"/>
                </a:cubicBezTo>
                <a:cubicBezTo>
                  <a:pt x="20316" y="20503"/>
                  <a:pt x="20442" y="20421"/>
                  <a:pt x="20544" y="20421"/>
                </a:cubicBezTo>
                <a:close/>
                <a:moveTo>
                  <a:pt x="4808" y="16851"/>
                </a:moveTo>
                <a:cubicBezTo>
                  <a:pt x="4860" y="16851"/>
                  <a:pt x="4914" y="16877"/>
                  <a:pt x="4910" y="16877"/>
                </a:cubicBezTo>
                <a:cubicBezTo>
                  <a:pt x="4910" y="16877"/>
                  <a:pt x="4910" y="16877"/>
                  <a:pt x="4910" y="16877"/>
                </a:cubicBezTo>
                <a:lnTo>
                  <a:pt x="4910" y="16879"/>
                </a:lnTo>
                <a:cubicBezTo>
                  <a:pt x="5675" y="16893"/>
                  <a:pt x="5777" y="17515"/>
                  <a:pt x="5924" y="17916"/>
                </a:cubicBezTo>
                <a:cubicBezTo>
                  <a:pt x="6520" y="19539"/>
                  <a:pt x="7116" y="21158"/>
                  <a:pt x="7762" y="22762"/>
                </a:cubicBezTo>
                <a:cubicBezTo>
                  <a:pt x="7944" y="23213"/>
                  <a:pt x="8026" y="23689"/>
                  <a:pt x="8311" y="24126"/>
                </a:cubicBezTo>
                <a:cubicBezTo>
                  <a:pt x="8546" y="24486"/>
                  <a:pt x="8340" y="24934"/>
                  <a:pt x="8239" y="25364"/>
                </a:cubicBezTo>
                <a:cubicBezTo>
                  <a:pt x="8104" y="25939"/>
                  <a:pt x="7597" y="25809"/>
                  <a:pt x="7402" y="26007"/>
                </a:cubicBezTo>
                <a:cubicBezTo>
                  <a:pt x="6903" y="26513"/>
                  <a:pt x="6237" y="26226"/>
                  <a:pt x="5778" y="26583"/>
                </a:cubicBezTo>
                <a:cubicBezTo>
                  <a:pt x="5612" y="26711"/>
                  <a:pt x="5461" y="26763"/>
                  <a:pt x="5329" y="26763"/>
                </a:cubicBezTo>
                <a:cubicBezTo>
                  <a:pt x="5009" y="26763"/>
                  <a:pt x="4803" y="26457"/>
                  <a:pt x="4775" y="26203"/>
                </a:cubicBezTo>
                <a:cubicBezTo>
                  <a:pt x="4706" y="25609"/>
                  <a:pt x="4350" y="25198"/>
                  <a:pt x="4162" y="24694"/>
                </a:cubicBezTo>
                <a:cubicBezTo>
                  <a:pt x="3723" y="23521"/>
                  <a:pt x="3043" y="22468"/>
                  <a:pt x="2630" y="21269"/>
                </a:cubicBezTo>
                <a:cubicBezTo>
                  <a:pt x="2353" y="20463"/>
                  <a:pt x="1900" y="19673"/>
                  <a:pt x="1594" y="18843"/>
                </a:cubicBezTo>
                <a:cubicBezTo>
                  <a:pt x="1505" y="18601"/>
                  <a:pt x="1387" y="18374"/>
                  <a:pt x="1762" y="18212"/>
                </a:cubicBezTo>
                <a:cubicBezTo>
                  <a:pt x="2770" y="17779"/>
                  <a:pt x="3760" y="17306"/>
                  <a:pt x="4761" y="16860"/>
                </a:cubicBezTo>
                <a:cubicBezTo>
                  <a:pt x="4775" y="16853"/>
                  <a:pt x="4791" y="16851"/>
                  <a:pt x="4808" y="16851"/>
                </a:cubicBezTo>
                <a:close/>
                <a:moveTo>
                  <a:pt x="29413" y="0"/>
                </a:moveTo>
                <a:cubicBezTo>
                  <a:pt x="29357" y="0"/>
                  <a:pt x="29296" y="9"/>
                  <a:pt x="29231" y="28"/>
                </a:cubicBezTo>
                <a:cubicBezTo>
                  <a:pt x="28448" y="258"/>
                  <a:pt x="27723" y="675"/>
                  <a:pt x="26963" y="983"/>
                </a:cubicBezTo>
                <a:cubicBezTo>
                  <a:pt x="26021" y="1365"/>
                  <a:pt x="25194" y="1996"/>
                  <a:pt x="24201" y="2253"/>
                </a:cubicBezTo>
                <a:cubicBezTo>
                  <a:pt x="23011" y="2562"/>
                  <a:pt x="22237" y="3765"/>
                  <a:pt x="22708" y="4785"/>
                </a:cubicBezTo>
                <a:cubicBezTo>
                  <a:pt x="22985" y="5387"/>
                  <a:pt x="22638" y="5594"/>
                  <a:pt x="22280" y="5737"/>
                </a:cubicBezTo>
                <a:cubicBezTo>
                  <a:pt x="21488" y="6052"/>
                  <a:pt x="20734" y="6440"/>
                  <a:pt x="19961" y="6786"/>
                </a:cubicBezTo>
                <a:cubicBezTo>
                  <a:pt x="18679" y="7360"/>
                  <a:pt x="17517" y="8159"/>
                  <a:pt x="16199" y="8657"/>
                </a:cubicBezTo>
                <a:cubicBezTo>
                  <a:pt x="15412" y="8954"/>
                  <a:pt x="14742" y="9489"/>
                  <a:pt x="14010" y="9900"/>
                </a:cubicBezTo>
                <a:cubicBezTo>
                  <a:pt x="13066" y="10432"/>
                  <a:pt x="12116" y="11090"/>
                  <a:pt x="12570" y="12475"/>
                </a:cubicBezTo>
                <a:cubicBezTo>
                  <a:pt x="12624" y="12641"/>
                  <a:pt x="12413" y="12780"/>
                  <a:pt x="12284" y="12798"/>
                </a:cubicBezTo>
                <a:cubicBezTo>
                  <a:pt x="11542" y="12912"/>
                  <a:pt x="11077" y="13537"/>
                  <a:pt x="10392" y="13772"/>
                </a:cubicBezTo>
                <a:cubicBezTo>
                  <a:pt x="9541" y="14065"/>
                  <a:pt x="9102" y="14956"/>
                  <a:pt x="8255" y="15326"/>
                </a:cubicBezTo>
                <a:cubicBezTo>
                  <a:pt x="7931" y="15468"/>
                  <a:pt x="7508" y="15553"/>
                  <a:pt x="7259" y="15864"/>
                </a:cubicBezTo>
                <a:cubicBezTo>
                  <a:pt x="7091" y="16077"/>
                  <a:pt x="6933" y="16163"/>
                  <a:pt x="6785" y="16163"/>
                </a:cubicBezTo>
                <a:cubicBezTo>
                  <a:pt x="6576" y="16163"/>
                  <a:pt x="6385" y="15992"/>
                  <a:pt x="6212" y="15771"/>
                </a:cubicBezTo>
                <a:cubicBezTo>
                  <a:pt x="5979" y="15474"/>
                  <a:pt x="5766" y="15092"/>
                  <a:pt x="5402" y="15092"/>
                </a:cubicBezTo>
                <a:cubicBezTo>
                  <a:pt x="5331" y="15092"/>
                  <a:pt x="5255" y="15106"/>
                  <a:pt x="5171" y="15138"/>
                </a:cubicBezTo>
                <a:cubicBezTo>
                  <a:pt x="4524" y="15385"/>
                  <a:pt x="4134" y="15930"/>
                  <a:pt x="3491" y="16067"/>
                </a:cubicBezTo>
                <a:cubicBezTo>
                  <a:pt x="2707" y="16233"/>
                  <a:pt x="2051" y="16715"/>
                  <a:pt x="1271" y="16918"/>
                </a:cubicBezTo>
                <a:cubicBezTo>
                  <a:pt x="604" y="17089"/>
                  <a:pt x="1" y="17851"/>
                  <a:pt x="263" y="18482"/>
                </a:cubicBezTo>
                <a:cubicBezTo>
                  <a:pt x="536" y="19137"/>
                  <a:pt x="817" y="19785"/>
                  <a:pt x="1021" y="20467"/>
                </a:cubicBezTo>
                <a:cubicBezTo>
                  <a:pt x="1446" y="21886"/>
                  <a:pt x="2276" y="23129"/>
                  <a:pt x="2821" y="24501"/>
                </a:cubicBezTo>
                <a:cubicBezTo>
                  <a:pt x="3255" y="25596"/>
                  <a:pt x="3896" y="26606"/>
                  <a:pt x="4383" y="27682"/>
                </a:cubicBezTo>
                <a:cubicBezTo>
                  <a:pt x="4546" y="28041"/>
                  <a:pt x="4765" y="28213"/>
                  <a:pt x="5033" y="28213"/>
                </a:cubicBezTo>
                <a:cubicBezTo>
                  <a:pt x="5142" y="28213"/>
                  <a:pt x="5259" y="28185"/>
                  <a:pt x="5383" y="28130"/>
                </a:cubicBezTo>
                <a:cubicBezTo>
                  <a:pt x="6053" y="27833"/>
                  <a:pt x="6813" y="27759"/>
                  <a:pt x="7454" y="27388"/>
                </a:cubicBezTo>
                <a:cubicBezTo>
                  <a:pt x="7766" y="27208"/>
                  <a:pt x="7987" y="26933"/>
                  <a:pt x="8276" y="26735"/>
                </a:cubicBezTo>
                <a:cubicBezTo>
                  <a:pt x="8693" y="26453"/>
                  <a:pt x="9216" y="26264"/>
                  <a:pt x="9666" y="26038"/>
                </a:cubicBezTo>
                <a:cubicBezTo>
                  <a:pt x="9745" y="25999"/>
                  <a:pt x="9824" y="25957"/>
                  <a:pt x="9882" y="25892"/>
                </a:cubicBezTo>
                <a:cubicBezTo>
                  <a:pt x="10210" y="25514"/>
                  <a:pt x="9754" y="24397"/>
                  <a:pt x="9588" y="24025"/>
                </a:cubicBezTo>
                <a:cubicBezTo>
                  <a:pt x="9451" y="23717"/>
                  <a:pt x="9362" y="23562"/>
                  <a:pt x="9806" y="23300"/>
                </a:cubicBezTo>
                <a:cubicBezTo>
                  <a:pt x="10815" y="22701"/>
                  <a:pt x="11913" y="22280"/>
                  <a:pt x="13027" y="21923"/>
                </a:cubicBezTo>
                <a:cubicBezTo>
                  <a:pt x="13578" y="21748"/>
                  <a:pt x="14138" y="21561"/>
                  <a:pt x="14700" y="21426"/>
                </a:cubicBezTo>
                <a:cubicBezTo>
                  <a:pt x="14778" y="21407"/>
                  <a:pt x="14847" y="21398"/>
                  <a:pt x="14908" y="21398"/>
                </a:cubicBezTo>
                <a:cubicBezTo>
                  <a:pt x="15547" y="21398"/>
                  <a:pt x="15295" y="22364"/>
                  <a:pt x="15309" y="22860"/>
                </a:cubicBezTo>
                <a:cubicBezTo>
                  <a:pt x="15339" y="24041"/>
                  <a:pt x="15507" y="25223"/>
                  <a:pt x="15740" y="26379"/>
                </a:cubicBezTo>
                <a:cubicBezTo>
                  <a:pt x="15845" y="26898"/>
                  <a:pt x="16294" y="27076"/>
                  <a:pt x="16629" y="27115"/>
                </a:cubicBezTo>
                <a:cubicBezTo>
                  <a:pt x="16820" y="27138"/>
                  <a:pt x="17031" y="27154"/>
                  <a:pt x="17241" y="27154"/>
                </a:cubicBezTo>
                <a:cubicBezTo>
                  <a:pt x="17570" y="27154"/>
                  <a:pt x="17897" y="27114"/>
                  <a:pt x="18144" y="26995"/>
                </a:cubicBezTo>
                <a:cubicBezTo>
                  <a:pt x="18364" y="26889"/>
                  <a:pt x="18517" y="26842"/>
                  <a:pt x="18623" y="26842"/>
                </a:cubicBezTo>
                <a:cubicBezTo>
                  <a:pt x="18871" y="26842"/>
                  <a:pt x="18850" y="27104"/>
                  <a:pt x="18799" y="27479"/>
                </a:cubicBezTo>
                <a:cubicBezTo>
                  <a:pt x="18652" y="28577"/>
                  <a:pt x="19012" y="29754"/>
                  <a:pt x="17929" y="30675"/>
                </a:cubicBezTo>
                <a:cubicBezTo>
                  <a:pt x="16919" y="31532"/>
                  <a:pt x="16061" y="32575"/>
                  <a:pt x="15193" y="33584"/>
                </a:cubicBezTo>
                <a:cubicBezTo>
                  <a:pt x="14494" y="34396"/>
                  <a:pt x="13631" y="35039"/>
                  <a:pt x="13009" y="35935"/>
                </a:cubicBezTo>
                <a:cubicBezTo>
                  <a:pt x="12458" y="36728"/>
                  <a:pt x="11755" y="37439"/>
                  <a:pt x="11089" y="38117"/>
                </a:cubicBezTo>
                <a:cubicBezTo>
                  <a:pt x="10440" y="38779"/>
                  <a:pt x="10023" y="39573"/>
                  <a:pt x="9409" y="40230"/>
                </a:cubicBezTo>
                <a:cubicBezTo>
                  <a:pt x="9123" y="40536"/>
                  <a:pt x="9354" y="40757"/>
                  <a:pt x="9513" y="40977"/>
                </a:cubicBezTo>
                <a:cubicBezTo>
                  <a:pt x="9629" y="41136"/>
                  <a:pt x="9754" y="41214"/>
                  <a:pt x="9933" y="41214"/>
                </a:cubicBezTo>
                <a:cubicBezTo>
                  <a:pt x="10009" y="41214"/>
                  <a:pt x="10095" y="41199"/>
                  <a:pt x="10195" y="41171"/>
                </a:cubicBezTo>
                <a:cubicBezTo>
                  <a:pt x="10974" y="40949"/>
                  <a:pt x="11325" y="40221"/>
                  <a:pt x="11708" y="39712"/>
                </a:cubicBezTo>
                <a:cubicBezTo>
                  <a:pt x="12754" y="38321"/>
                  <a:pt x="14068" y="37193"/>
                  <a:pt x="15162" y="35851"/>
                </a:cubicBezTo>
                <a:cubicBezTo>
                  <a:pt x="16079" y="34726"/>
                  <a:pt x="17347" y="33894"/>
                  <a:pt x="18164" y="32648"/>
                </a:cubicBezTo>
                <a:cubicBezTo>
                  <a:pt x="18245" y="32523"/>
                  <a:pt x="18346" y="32466"/>
                  <a:pt x="18467" y="32466"/>
                </a:cubicBezTo>
                <a:cubicBezTo>
                  <a:pt x="18500" y="32466"/>
                  <a:pt x="18534" y="32470"/>
                  <a:pt x="18570" y="32478"/>
                </a:cubicBezTo>
                <a:cubicBezTo>
                  <a:pt x="18774" y="32525"/>
                  <a:pt x="18757" y="32695"/>
                  <a:pt x="18769" y="32858"/>
                </a:cubicBezTo>
                <a:cubicBezTo>
                  <a:pt x="18839" y="33871"/>
                  <a:pt x="18749" y="34880"/>
                  <a:pt x="18811" y="35898"/>
                </a:cubicBezTo>
                <a:cubicBezTo>
                  <a:pt x="18915" y="37576"/>
                  <a:pt x="19030" y="39256"/>
                  <a:pt x="19055" y="40942"/>
                </a:cubicBezTo>
                <a:cubicBezTo>
                  <a:pt x="19068" y="41832"/>
                  <a:pt x="19253" y="42767"/>
                  <a:pt x="19447" y="43668"/>
                </a:cubicBezTo>
                <a:cubicBezTo>
                  <a:pt x="19537" y="44083"/>
                  <a:pt x="19807" y="44323"/>
                  <a:pt x="20111" y="44323"/>
                </a:cubicBezTo>
                <a:cubicBezTo>
                  <a:pt x="20300" y="44323"/>
                  <a:pt x="20501" y="44231"/>
                  <a:pt x="20681" y="44033"/>
                </a:cubicBezTo>
                <a:cubicBezTo>
                  <a:pt x="20959" y="43727"/>
                  <a:pt x="21230" y="43333"/>
                  <a:pt x="21183" y="42846"/>
                </a:cubicBezTo>
                <a:cubicBezTo>
                  <a:pt x="21126" y="42234"/>
                  <a:pt x="21085" y="41619"/>
                  <a:pt x="21023" y="41008"/>
                </a:cubicBezTo>
                <a:cubicBezTo>
                  <a:pt x="20841" y="39228"/>
                  <a:pt x="20823" y="37441"/>
                  <a:pt x="20726" y="35658"/>
                </a:cubicBezTo>
                <a:cubicBezTo>
                  <a:pt x="20672" y="34675"/>
                  <a:pt x="20879" y="33668"/>
                  <a:pt x="20560" y="32698"/>
                </a:cubicBezTo>
                <a:cubicBezTo>
                  <a:pt x="20533" y="32618"/>
                  <a:pt x="20605" y="32505"/>
                  <a:pt x="20631" y="32407"/>
                </a:cubicBezTo>
                <a:cubicBezTo>
                  <a:pt x="20729" y="32433"/>
                  <a:pt x="20844" y="32436"/>
                  <a:pt x="20919" y="32492"/>
                </a:cubicBezTo>
                <a:cubicBezTo>
                  <a:pt x="21523" y="32943"/>
                  <a:pt x="21991" y="33547"/>
                  <a:pt x="22471" y="34101"/>
                </a:cubicBezTo>
                <a:cubicBezTo>
                  <a:pt x="23105" y="34830"/>
                  <a:pt x="23742" y="35562"/>
                  <a:pt x="24397" y="36272"/>
                </a:cubicBezTo>
                <a:cubicBezTo>
                  <a:pt x="25166" y="37105"/>
                  <a:pt x="26001" y="37878"/>
                  <a:pt x="26815" y="38670"/>
                </a:cubicBezTo>
                <a:cubicBezTo>
                  <a:pt x="27442" y="39279"/>
                  <a:pt x="27949" y="40057"/>
                  <a:pt x="28924" y="40183"/>
                </a:cubicBezTo>
                <a:cubicBezTo>
                  <a:pt x="28978" y="40190"/>
                  <a:pt x="29033" y="40194"/>
                  <a:pt x="29087" y="40194"/>
                </a:cubicBezTo>
                <a:cubicBezTo>
                  <a:pt x="29424" y="40194"/>
                  <a:pt x="29737" y="40055"/>
                  <a:pt x="29644" y="39709"/>
                </a:cubicBezTo>
                <a:cubicBezTo>
                  <a:pt x="29512" y="39206"/>
                  <a:pt x="29497" y="38572"/>
                  <a:pt x="28916" y="38267"/>
                </a:cubicBezTo>
                <a:cubicBezTo>
                  <a:pt x="28406" y="37999"/>
                  <a:pt x="28086" y="37540"/>
                  <a:pt x="27793" y="37074"/>
                </a:cubicBezTo>
                <a:cubicBezTo>
                  <a:pt x="27600" y="36767"/>
                  <a:pt x="27336" y="36524"/>
                  <a:pt x="27062" y="36350"/>
                </a:cubicBezTo>
                <a:cubicBezTo>
                  <a:pt x="25933" y="35630"/>
                  <a:pt x="25275" y="34473"/>
                  <a:pt x="24369" y="33550"/>
                </a:cubicBezTo>
                <a:cubicBezTo>
                  <a:pt x="23374" y="32536"/>
                  <a:pt x="22364" y="31531"/>
                  <a:pt x="21457" y="30442"/>
                </a:cubicBezTo>
                <a:cubicBezTo>
                  <a:pt x="21132" y="30055"/>
                  <a:pt x="20500" y="29912"/>
                  <a:pt x="20500" y="29208"/>
                </a:cubicBezTo>
                <a:cubicBezTo>
                  <a:pt x="20500" y="28717"/>
                  <a:pt x="20594" y="28228"/>
                  <a:pt x="20583" y="27737"/>
                </a:cubicBezTo>
                <a:cubicBezTo>
                  <a:pt x="20575" y="27468"/>
                  <a:pt x="20483" y="27214"/>
                  <a:pt x="20468" y="26954"/>
                </a:cubicBezTo>
                <a:cubicBezTo>
                  <a:pt x="20444" y="26565"/>
                  <a:pt x="20322" y="26712"/>
                  <a:pt x="20653" y="26523"/>
                </a:cubicBezTo>
                <a:cubicBezTo>
                  <a:pt x="20894" y="26387"/>
                  <a:pt x="21202" y="26450"/>
                  <a:pt x="21442" y="26265"/>
                </a:cubicBezTo>
                <a:cubicBezTo>
                  <a:pt x="22585" y="25388"/>
                  <a:pt x="22121" y="23016"/>
                  <a:pt x="21944" y="21836"/>
                </a:cubicBezTo>
                <a:cubicBezTo>
                  <a:pt x="21871" y="21360"/>
                  <a:pt x="22059" y="20929"/>
                  <a:pt x="21949" y="20432"/>
                </a:cubicBezTo>
                <a:cubicBezTo>
                  <a:pt x="21855" y="20005"/>
                  <a:pt x="22529" y="20016"/>
                  <a:pt x="22919" y="19856"/>
                </a:cubicBezTo>
                <a:cubicBezTo>
                  <a:pt x="23730" y="19522"/>
                  <a:pt x="24551" y="19344"/>
                  <a:pt x="25391" y="19186"/>
                </a:cubicBezTo>
                <a:cubicBezTo>
                  <a:pt x="25656" y="19136"/>
                  <a:pt x="25993" y="19136"/>
                  <a:pt x="26118" y="18921"/>
                </a:cubicBezTo>
                <a:cubicBezTo>
                  <a:pt x="26429" y="18394"/>
                  <a:pt x="26967" y="18526"/>
                  <a:pt x="27409" y="18391"/>
                </a:cubicBezTo>
                <a:cubicBezTo>
                  <a:pt x="27446" y="18379"/>
                  <a:pt x="27496" y="18372"/>
                  <a:pt x="27547" y="18372"/>
                </a:cubicBezTo>
                <a:cubicBezTo>
                  <a:pt x="27678" y="18372"/>
                  <a:pt x="27821" y="18417"/>
                  <a:pt x="27793" y="18542"/>
                </a:cubicBezTo>
                <a:cubicBezTo>
                  <a:pt x="27647" y="19198"/>
                  <a:pt x="28307" y="19515"/>
                  <a:pt x="28412" y="20096"/>
                </a:cubicBezTo>
                <a:cubicBezTo>
                  <a:pt x="28457" y="20349"/>
                  <a:pt x="28625" y="21014"/>
                  <a:pt x="29154" y="21014"/>
                </a:cubicBezTo>
                <a:cubicBezTo>
                  <a:pt x="29211" y="21014"/>
                  <a:pt x="29271" y="21007"/>
                  <a:pt x="29336" y="20990"/>
                </a:cubicBezTo>
                <a:cubicBezTo>
                  <a:pt x="30427" y="20710"/>
                  <a:pt x="31530" y="20466"/>
                  <a:pt x="32552" y="19935"/>
                </a:cubicBezTo>
                <a:cubicBezTo>
                  <a:pt x="33342" y="19526"/>
                  <a:pt x="34254" y="19333"/>
                  <a:pt x="35014" y="18881"/>
                </a:cubicBezTo>
                <a:cubicBezTo>
                  <a:pt x="35498" y="18593"/>
                  <a:pt x="36539" y="18705"/>
                  <a:pt x="36246" y="17607"/>
                </a:cubicBezTo>
                <a:cubicBezTo>
                  <a:pt x="36253" y="17201"/>
                  <a:pt x="36281" y="16802"/>
                  <a:pt x="35915" y="16446"/>
                </a:cubicBezTo>
                <a:cubicBezTo>
                  <a:pt x="35705" y="16242"/>
                  <a:pt x="35758" y="15875"/>
                  <a:pt x="35934" y="15552"/>
                </a:cubicBezTo>
                <a:cubicBezTo>
                  <a:pt x="36200" y="15066"/>
                  <a:pt x="36492" y="14561"/>
                  <a:pt x="36596" y="14029"/>
                </a:cubicBezTo>
                <a:cubicBezTo>
                  <a:pt x="36909" y="12428"/>
                  <a:pt x="37091" y="10801"/>
                  <a:pt x="36752" y="9186"/>
                </a:cubicBezTo>
                <a:cubicBezTo>
                  <a:pt x="36540" y="8173"/>
                  <a:pt x="36156" y="7221"/>
                  <a:pt x="35621" y="6299"/>
                </a:cubicBezTo>
                <a:cubicBezTo>
                  <a:pt x="35161" y="5506"/>
                  <a:pt x="34624" y="4801"/>
                  <a:pt x="33986" y="4193"/>
                </a:cubicBezTo>
                <a:cubicBezTo>
                  <a:pt x="33347" y="3583"/>
                  <a:pt x="32664" y="2889"/>
                  <a:pt x="31793" y="2702"/>
                </a:cubicBezTo>
                <a:cubicBezTo>
                  <a:pt x="30985" y="2528"/>
                  <a:pt x="30450" y="2301"/>
                  <a:pt x="30292" y="1431"/>
                </a:cubicBezTo>
                <a:cubicBezTo>
                  <a:pt x="30257" y="1237"/>
                  <a:pt x="30239" y="1011"/>
                  <a:pt x="30164" y="836"/>
                </a:cubicBezTo>
                <a:cubicBezTo>
                  <a:pt x="30009" y="478"/>
                  <a:pt x="29827" y="0"/>
                  <a:pt x="2941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0" name="Google Shape;1920;p3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650" y="2054625"/>
            <a:ext cx="2766476" cy="229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1" name="Google Shape;1921;p3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3326" y="1478950"/>
            <a:ext cx="2649100" cy="3443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2" name="Google Shape;1922;p304"/>
          <p:cNvGrpSpPr/>
          <p:nvPr/>
        </p:nvGrpSpPr>
        <p:grpSpPr>
          <a:xfrm>
            <a:off x="4267792" y="3096474"/>
            <a:ext cx="1959041" cy="208784"/>
            <a:chOff x="6336019" y="3733725"/>
            <a:chExt cx="2566206" cy="351310"/>
          </a:xfrm>
        </p:grpSpPr>
        <p:sp>
          <p:nvSpPr>
            <p:cNvPr id="1923" name="Google Shape;1923;p304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rgbClr val="FFE599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04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FFD966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04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F1C23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04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BF9000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7" name="Google Shape;1927;p304"/>
          <p:cNvSpPr txBox="1"/>
          <p:nvPr/>
        </p:nvSpPr>
        <p:spPr>
          <a:xfrm>
            <a:off x="4500313" y="2363575"/>
            <a:ext cx="14940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ermanent Marker"/>
                <a:ea typeface="Permanent Marker"/>
                <a:cs typeface="Permanent Marker"/>
                <a:sym typeface="Permanent Marker"/>
              </a:rPr>
              <a:t>Transform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928" name="Google Shape;1928;p304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@lucianomurruni</a:t>
            </a:r>
            <a:endParaRPr sz="1000"/>
          </a:p>
        </p:txBody>
      </p:sp>
      <p:grpSp>
        <p:nvGrpSpPr>
          <p:cNvPr id="1929" name="Google Shape;1929;p304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1930" name="Google Shape;1930;p30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0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6" name="Google Shape;1936;p305"/>
          <p:cNvPicPr preferRelativeResize="0"/>
          <p:nvPr/>
        </p:nvPicPr>
        <p:blipFill rotWithShape="1">
          <a:blip r:embed="rId3">
            <a:alphaModFix/>
          </a:blip>
          <a:srcRect b="0" l="0" r="21691" t="0"/>
          <a:stretch/>
        </p:blipFill>
        <p:spPr>
          <a:xfrm>
            <a:off x="3988575" y="852700"/>
            <a:ext cx="5155424" cy="42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7" name="Google Shape;1937;p305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Overview</a:t>
            </a:r>
            <a:endParaRPr/>
          </a:p>
        </p:txBody>
      </p:sp>
      <p:sp>
        <p:nvSpPr>
          <p:cNvPr id="1938" name="Google Shape;1938;p305"/>
          <p:cNvSpPr/>
          <p:nvPr/>
        </p:nvSpPr>
        <p:spPr>
          <a:xfrm>
            <a:off x="1145698" y="1206710"/>
            <a:ext cx="251113" cy="300067"/>
          </a:xfrm>
          <a:custGeom>
            <a:rect b="b" l="l" r="r" t="t"/>
            <a:pathLst>
              <a:path extrusionOk="0" h="44323" w="37092">
                <a:moveTo>
                  <a:pt x="29003" y="1596"/>
                </a:moveTo>
                <a:cubicBezTo>
                  <a:pt x="29333" y="1596"/>
                  <a:pt x="29415" y="1777"/>
                  <a:pt x="29484" y="1995"/>
                </a:cubicBezTo>
                <a:cubicBezTo>
                  <a:pt x="29728" y="2789"/>
                  <a:pt x="29962" y="3589"/>
                  <a:pt x="30242" y="4372"/>
                </a:cubicBezTo>
                <a:cubicBezTo>
                  <a:pt x="30615" y="5415"/>
                  <a:pt x="30950" y="6486"/>
                  <a:pt x="31449" y="7469"/>
                </a:cubicBezTo>
                <a:cubicBezTo>
                  <a:pt x="31780" y="8124"/>
                  <a:pt x="31922" y="8828"/>
                  <a:pt x="32221" y="9491"/>
                </a:cubicBezTo>
                <a:cubicBezTo>
                  <a:pt x="32777" y="10722"/>
                  <a:pt x="33079" y="12064"/>
                  <a:pt x="33551" y="13335"/>
                </a:cubicBezTo>
                <a:cubicBezTo>
                  <a:pt x="34034" y="14646"/>
                  <a:pt x="34574" y="15939"/>
                  <a:pt x="35137" y="17218"/>
                </a:cubicBezTo>
                <a:cubicBezTo>
                  <a:pt x="35249" y="17471"/>
                  <a:pt x="35214" y="17560"/>
                  <a:pt x="35014" y="17632"/>
                </a:cubicBezTo>
                <a:cubicBezTo>
                  <a:pt x="34198" y="17930"/>
                  <a:pt x="33443" y="18367"/>
                  <a:pt x="32617" y="18658"/>
                </a:cubicBezTo>
                <a:cubicBezTo>
                  <a:pt x="31780" y="18955"/>
                  <a:pt x="31066" y="19539"/>
                  <a:pt x="30186" y="19786"/>
                </a:cubicBezTo>
                <a:cubicBezTo>
                  <a:pt x="29986" y="19842"/>
                  <a:pt x="29826" y="19874"/>
                  <a:pt x="29701" y="19874"/>
                </a:cubicBezTo>
                <a:cubicBezTo>
                  <a:pt x="29397" y="19874"/>
                  <a:pt x="29302" y="19683"/>
                  <a:pt x="29360" y="19181"/>
                </a:cubicBezTo>
                <a:cubicBezTo>
                  <a:pt x="29439" y="18507"/>
                  <a:pt x="29257" y="17996"/>
                  <a:pt x="28759" y="17541"/>
                </a:cubicBezTo>
                <a:cubicBezTo>
                  <a:pt x="28148" y="16983"/>
                  <a:pt x="28475" y="16079"/>
                  <a:pt x="28047" y="15446"/>
                </a:cubicBezTo>
                <a:cubicBezTo>
                  <a:pt x="27243" y="14257"/>
                  <a:pt x="27235" y="12756"/>
                  <a:pt x="26465" y="11535"/>
                </a:cubicBezTo>
                <a:cubicBezTo>
                  <a:pt x="26020" y="10830"/>
                  <a:pt x="26115" y="9852"/>
                  <a:pt x="25595" y="9152"/>
                </a:cubicBezTo>
                <a:cubicBezTo>
                  <a:pt x="25001" y="8349"/>
                  <a:pt x="25052" y="7282"/>
                  <a:pt x="24427" y="6481"/>
                </a:cubicBezTo>
                <a:cubicBezTo>
                  <a:pt x="24316" y="6338"/>
                  <a:pt x="24169" y="5870"/>
                  <a:pt x="24239" y="5614"/>
                </a:cubicBezTo>
                <a:cubicBezTo>
                  <a:pt x="24358" y="5173"/>
                  <a:pt x="23987" y="4950"/>
                  <a:pt x="23956" y="4628"/>
                </a:cubicBezTo>
                <a:cubicBezTo>
                  <a:pt x="23928" y="4323"/>
                  <a:pt x="23290" y="4451"/>
                  <a:pt x="23601" y="4216"/>
                </a:cubicBezTo>
                <a:cubicBezTo>
                  <a:pt x="23931" y="3967"/>
                  <a:pt x="24086" y="3466"/>
                  <a:pt x="24539" y="3433"/>
                </a:cubicBezTo>
                <a:cubicBezTo>
                  <a:pt x="25164" y="3387"/>
                  <a:pt x="25674" y="3124"/>
                  <a:pt x="26183" y="2796"/>
                </a:cubicBezTo>
                <a:cubicBezTo>
                  <a:pt x="26567" y="2547"/>
                  <a:pt x="26978" y="2231"/>
                  <a:pt x="27404" y="2184"/>
                </a:cubicBezTo>
                <a:cubicBezTo>
                  <a:pt x="28008" y="2116"/>
                  <a:pt x="28417" y="1635"/>
                  <a:pt x="28860" y="1606"/>
                </a:cubicBezTo>
                <a:cubicBezTo>
                  <a:pt x="28912" y="1599"/>
                  <a:pt x="28960" y="1596"/>
                  <a:pt x="29003" y="1596"/>
                </a:cubicBezTo>
                <a:close/>
                <a:moveTo>
                  <a:pt x="23267" y="6575"/>
                </a:moveTo>
                <a:cubicBezTo>
                  <a:pt x="23394" y="6575"/>
                  <a:pt x="23444" y="6691"/>
                  <a:pt x="23512" y="6945"/>
                </a:cubicBezTo>
                <a:cubicBezTo>
                  <a:pt x="24026" y="8824"/>
                  <a:pt x="24640" y="10666"/>
                  <a:pt x="25422" y="12459"/>
                </a:cubicBezTo>
                <a:cubicBezTo>
                  <a:pt x="26004" y="13791"/>
                  <a:pt x="26424" y="15192"/>
                  <a:pt x="26933" y="16557"/>
                </a:cubicBezTo>
                <a:cubicBezTo>
                  <a:pt x="27022" y="16798"/>
                  <a:pt x="27053" y="16891"/>
                  <a:pt x="26756" y="17016"/>
                </a:cubicBezTo>
                <a:cubicBezTo>
                  <a:pt x="25928" y="17364"/>
                  <a:pt x="25097" y="17683"/>
                  <a:pt x="24242" y="17958"/>
                </a:cubicBezTo>
                <a:cubicBezTo>
                  <a:pt x="23176" y="18302"/>
                  <a:pt x="22149" y="18770"/>
                  <a:pt x="21082" y="19106"/>
                </a:cubicBezTo>
                <a:cubicBezTo>
                  <a:pt x="20322" y="19346"/>
                  <a:pt x="19659" y="19822"/>
                  <a:pt x="18850" y="19942"/>
                </a:cubicBezTo>
                <a:cubicBezTo>
                  <a:pt x="18586" y="19981"/>
                  <a:pt x="18349" y="20219"/>
                  <a:pt x="18103" y="20373"/>
                </a:cubicBezTo>
                <a:cubicBezTo>
                  <a:pt x="17881" y="20512"/>
                  <a:pt x="17703" y="20582"/>
                  <a:pt x="17561" y="20582"/>
                </a:cubicBezTo>
                <a:cubicBezTo>
                  <a:pt x="17306" y="20582"/>
                  <a:pt x="17166" y="20355"/>
                  <a:pt x="17095" y="19893"/>
                </a:cubicBezTo>
                <a:cubicBezTo>
                  <a:pt x="17016" y="19371"/>
                  <a:pt x="16887" y="18870"/>
                  <a:pt x="16476" y="18450"/>
                </a:cubicBezTo>
                <a:cubicBezTo>
                  <a:pt x="16219" y="18187"/>
                  <a:pt x="16163" y="17703"/>
                  <a:pt x="15986" y="17414"/>
                </a:cubicBezTo>
                <a:cubicBezTo>
                  <a:pt x="15299" y="16298"/>
                  <a:pt x="15148" y="14981"/>
                  <a:pt x="14533" y="13878"/>
                </a:cubicBezTo>
                <a:cubicBezTo>
                  <a:pt x="14309" y="13475"/>
                  <a:pt x="14102" y="13102"/>
                  <a:pt x="14105" y="12688"/>
                </a:cubicBezTo>
                <a:cubicBezTo>
                  <a:pt x="14107" y="12223"/>
                  <a:pt x="13841" y="11908"/>
                  <a:pt x="13651" y="11532"/>
                </a:cubicBezTo>
                <a:lnTo>
                  <a:pt x="13653" y="11532"/>
                </a:lnTo>
                <a:cubicBezTo>
                  <a:pt x="14208" y="11243"/>
                  <a:pt x="14826" y="11103"/>
                  <a:pt x="15127" y="10504"/>
                </a:cubicBezTo>
                <a:cubicBezTo>
                  <a:pt x="15205" y="10351"/>
                  <a:pt x="15395" y="10358"/>
                  <a:pt x="15551" y="10320"/>
                </a:cubicBezTo>
                <a:cubicBezTo>
                  <a:pt x="16151" y="10180"/>
                  <a:pt x="16705" y="9976"/>
                  <a:pt x="17098" y="9443"/>
                </a:cubicBezTo>
                <a:cubicBezTo>
                  <a:pt x="17402" y="9032"/>
                  <a:pt x="17946" y="9247"/>
                  <a:pt x="18379" y="9003"/>
                </a:cubicBezTo>
                <a:cubicBezTo>
                  <a:pt x="19861" y="8163"/>
                  <a:pt x="21432" y="7481"/>
                  <a:pt x="22946" y="6691"/>
                </a:cubicBezTo>
                <a:cubicBezTo>
                  <a:pt x="23093" y="6615"/>
                  <a:pt x="23193" y="6575"/>
                  <a:pt x="23267" y="6575"/>
                </a:cubicBezTo>
                <a:close/>
                <a:moveTo>
                  <a:pt x="12985" y="13686"/>
                </a:moveTo>
                <a:cubicBezTo>
                  <a:pt x="13082" y="13686"/>
                  <a:pt x="13212" y="13864"/>
                  <a:pt x="13234" y="13953"/>
                </a:cubicBezTo>
                <a:cubicBezTo>
                  <a:pt x="13617" y="15500"/>
                  <a:pt x="14468" y="16863"/>
                  <a:pt x="14973" y="18361"/>
                </a:cubicBezTo>
                <a:cubicBezTo>
                  <a:pt x="15129" y="18822"/>
                  <a:pt x="15188" y="19330"/>
                  <a:pt x="15661" y="19581"/>
                </a:cubicBezTo>
                <a:cubicBezTo>
                  <a:pt x="15523" y="19776"/>
                  <a:pt x="15608" y="20023"/>
                  <a:pt x="15521" y="20023"/>
                </a:cubicBezTo>
                <a:cubicBezTo>
                  <a:pt x="15515" y="20023"/>
                  <a:pt x="15508" y="20022"/>
                  <a:pt x="15501" y="20019"/>
                </a:cubicBezTo>
                <a:cubicBezTo>
                  <a:pt x="15455" y="20006"/>
                  <a:pt x="15412" y="19999"/>
                  <a:pt x="15370" y="19999"/>
                </a:cubicBezTo>
                <a:cubicBezTo>
                  <a:pt x="15023" y="19999"/>
                  <a:pt x="14782" y="20424"/>
                  <a:pt x="14447" y="20424"/>
                </a:cubicBezTo>
                <a:cubicBezTo>
                  <a:pt x="14359" y="20424"/>
                  <a:pt x="14265" y="20396"/>
                  <a:pt x="14161" y="20323"/>
                </a:cubicBezTo>
                <a:cubicBezTo>
                  <a:pt x="14114" y="20290"/>
                  <a:pt x="14008" y="20266"/>
                  <a:pt x="13968" y="20266"/>
                </a:cubicBezTo>
                <a:cubicBezTo>
                  <a:pt x="13958" y="20266"/>
                  <a:pt x="13952" y="20267"/>
                  <a:pt x="13951" y="20270"/>
                </a:cubicBezTo>
                <a:cubicBezTo>
                  <a:pt x="13608" y="20987"/>
                  <a:pt x="12735" y="20503"/>
                  <a:pt x="12302" y="21001"/>
                </a:cubicBezTo>
                <a:cubicBezTo>
                  <a:pt x="12191" y="21129"/>
                  <a:pt x="12055" y="21159"/>
                  <a:pt x="11916" y="21159"/>
                </a:cubicBezTo>
                <a:cubicBezTo>
                  <a:pt x="11819" y="21159"/>
                  <a:pt x="11720" y="21144"/>
                  <a:pt x="11629" y="21138"/>
                </a:cubicBezTo>
                <a:cubicBezTo>
                  <a:pt x="11578" y="21134"/>
                  <a:pt x="11529" y="21133"/>
                  <a:pt x="11482" y="21133"/>
                </a:cubicBezTo>
                <a:cubicBezTo>
                  <a:pt x="11141" y="21133"/>
                  <a:pt x="10885" y="21233"/>
                  <a:pt x="10723" y="21608"/>
                </a:cubicBezTo>
                <a:cubicBezTo>
                  <a:pt x="10645" y="21792"/>
                  <a:pt x="9333" y="22131"/>
                  <a:pt x="8897" y="22131"/>
                </a:cubicBezTo>
                <a:cubicBezTo>
                  <a:pt x="8839" y="22131"/>
                  <a:pt x="8796" y="22125"/>
                  <a:pt x="8774" y="22112"/>
                </a:cubicBezTo>
                <a:cubicBezTo>
                  <a:pt x="8693" y="22063"/>
                  <a:pt x="8634" y="21956"/>
                  <a:pt x="8598" y="21863"/>
                </a:cubicBezTo>
                <a:cubicBezTo>
                  <a:pt x="8113" y="20593"/>
                  <a:pt x="7659" y="19313"/>
                  <a:pt x="7141" y="18058"/>
                </a:cubicBezTo>
                <a:cubicBezTo>
                  <a:pt x="6982" y="17669"/>
                  <a:pt x="7150" y="17599"/>
                  <a:pt x="7373" y="17324"/>
                </a:cubicBezTo>
                <a:cubicBezTo>
                  <a:pt x="7836" y="16748"/>
                  <a:pt x="8494" y="16585"/>
                  <a:pt x="9020" y="16205"/>
                </a:cubicBezTo>
                <a:cubicBezTo>
                  <a:pt x="9728" y="15695"/>
                  <a:pt x="10554" y="15363"/>
                  <a:pt x="11196" y="14741"/>
                </a:cubicBezTo>
                <a:cubicBezTo>
                  <a:pt x="11669" y="14282"/>
                  <a:pt x="12500" y="14369"/>
                  <a:pt x="12918" y="13727"/>
                </a:cubicBezTo>
                <a:cubicBezTo>
                  <a:pt x="12937" y="13698"/>
                  <a:pt x="12960" y="13686"/>
                  <a:pt x="12985" y="13686"/>
                </a:cubicBezTo>
                <a:close/>
                <a:moveTo>
                  <a:pt x="20544" y="20421"/>
                </a:moveTo>
                <a:cubicBezTo>
                  <a:pt x="20638" y="20421"/>
                  <a:pt x="20712" y="20492"/>
                  <a:pt x="20720" y="20695"/>
                </a:cubicBezTo>
                <a:cubicBezTo>
                  <a:pt x="20748" y="21469"/>
                  <a:pt x="20902" y="22233"/>
                  <a:pt x="20673" y="23030"/>
                </a:cubicBezTo>
                <a:cubicBezTo>
                  <a:pt x="20511" y="23594"/>
                  <a:pt x="20606" y="24235"/>
                  <a:pt x="20609" y="24840"/>
                </a:cubicBezTo>
                <a:cubicBezTo>
                  <a:pt x="20612" y="25260"/>
                  <a:pt x="20510" y="25397"/>
                  <a:pt x="20029" y="25545"/>
                </a:cubicBezTo>
                <a:cubicBezTo>
                  <a:pt x="19433" y="25727"/>
                  <a:pt x="18803" y="25629"/>
                  <a:pt x="18198" y="26001"/>
                </a:cubicBezTo>
                <a:cubicBezTo>
                  <a:pt x="18034" y="26101"/>
                  <a:pt x="17890" y="26147"/>
                  <a:pt x="17762" y="26147"/>
                </a:cubicBezTo>
                <a:cubicBezTo>
                  <a:pt x="16759" y="26147"/>
                  <a:pt x="16795" y="23358"/>
                  <a:pt x="16853" y="22575"/>
                </a:cubicBezTo>
                <a:lnTo>
                  <a:pt x="16853" y="22575"/>
                </a:lnTo>
                <a:lnTo>
                  <a:pt x="16853" y="22578"/>
                </a:lnTo>
                <a:cubicBezTo>
                  <a:pt x="16857" y="22518"/>
                  <a:pt x="16862" y="22471"/>
                  <a:pt x="16867" y="22434"/>
                </a:cubicBezTo>
                <a:cubicBezTo>
                  <a:pt x="16871" y="22385"/>
                  <a:pt x="16879" y="22334"/>
                  <a:pt x="16907" y="22292"/>
                </a:cubicBezTo>
                <a:cubicBezTo>
                  <a:pt x="16938" y="22245"/>
                  <a:pt x="16993" y="22217"/>
                  <a:pt x="17044" y="22193"/>
                </a:cubicBezTo>
                <a:cubicBezTo>
                  <a:pt x="17644" y="21905"/>
                  <a:pt x="18260" y="21637"/>
                  <a:pt x="18850" y="21326"/>
                </a:cubicBezTo>
                <a:cubicBezTo>
                  <a:pt x="19057" y="21216"/>
                  <a:pt x="20224" y="20810"/>
                  <a:pt x="20224" y="20589"/>
                </a:cubicBezTo>
                <a:cubicBezTo>
                  <a:pt x="20316" y="20503"/>
                  <a:pt x="20442" y="20421"/>
                  <a:pt x="20544" y="20421"/>
                </a:cubicBezTo>
                <a:close/>
                <a:moveTo>
                  <a:pt x="4808" y="16851"/>
                </a:moveTo>
                <a:cubicBezTo>
                  <a:pt x="4860" y="16851"/>
                  <a:pt x="4914" y="16877"/>
                  <a:pt x="4910" y="16877"/>
                </a:cubicBezTo>
                <a:cubicBezTo>
                  <a:pt x="4910" y="16877"/>
                  <a:pt x="4910" y="16877"/>
                  <a:pt x="4910" y="16877"/>
                </a:cubicBezTo>
                <a:lnTo>
                  <a:pt x="4910" y="16879"/>
                </a:lnTo>
                <a:cubicBezTo>
                  <a:pt x="5675" y="16893"/>
                  <a:pt x="5777" y="17515"/>
                  <a:pt x="5924" y="17916"/>
                </a:cubicBezTo>
                <a:cubicBezTo>
                  <a:pt x="6520" y="19539"/>
                  <a:pt x="7116" y="21158"/>
                  <a:pt x="7762" y="22762"/>
                </a:cubicBezTo>
                <a:cubicBezTo>
                  <a:pt x="7944" y="23213"/>
                  <a:pt x="8026" y="23689"/>
                  <a:pt x="8311" y="24126"/>
                </a:cubicBezTo>
                <a:cubicBezTo>
                  <a:pt x="8546" y="24486"/>
                  <a:pt x="8340" y="24934"/>
                  <a:pt x="8239" y="25364"/>
                </a:cubicBezTo>
                <a:cubicBezTo>
                  <a:pt x="8104" y="25939"/>
                  <a:pt x="7597" y="25809"/>
                  <a:pt x="7402" y="26007"/>
                </a:cubicBezTo>
                <a:cubicBezTo>
                  <a:pt x="6903" y="26513"/>
                  <a:pt x="6237" y="26226"/>
                  <a:pt x="5778" y="26583"/>
                </a:cubicBezTo>
                <a:cubicBezTo>
                  <a:pt x="5612" y="26711"/>
                  <a:pt x="5461" y="26763"/>
                  <a:pt x="5329" y="26763"/>
                </a:cubicBezTo>
                <a:cubicBezTo>
                  <a:pt x="5009" y="26763"/>
                  <a:pt x="4803" y="26457"/>
                  <a:pt x="4775" y="26203"/>
                </a:cubicBezTo>
                <a:cubicBezTo>
                  <a:pt x="4706" y="25609"/>
                  <a:pt x="4350" y="25198"/>
                  <a:pt x="4162" y="24694"/>
                </a:cubicBezTo>
                <a:cubicBezTo>
                  <a:pt x="3723" y="23521"/>
                  <a:pt x="3043" y="22468"/>
                  <a:pt x="2630" y="21269"/>
                </a:cubicBezTo>
                <a:cubicBezTo>
                  <a:pt x="2353" y="20463"/>
                  <a:pt x="1900" y="19673"/>
                  <a:pt x="1594" y="18843"/>
                </a:cubicBezTo>
                <a:cubicBezTo>
                  <a:pt x="1505" y="18601"/>
                  <a:pt x="1387" y="18374"/>
                  <a:pt x="1762" y="18212"/>
                </a:cubicBezTo>
                <a:cubicBezTo>
                  <a:pt x="2770" y="17779"/>
                  <a:pt x="3760" y="17306"/>
                  <a:pt x="4761" y="16860"/>
                </a:cubicBezTo>
                <a:cubicBezTo>
                  <a:pt x="4775" y="16853"/>
                  <a:pt x="4791" y="16851"/>
                  <a:pt x="4808" y="16851"/>
                </a:cubicBezTo>
                <a:close/>
                <a:moveTo>
                  <a:pt x="29413" y="0"/>
                </a:moveTo>
                <a:cubicBezTo>
                  <a:pt x="29357" y="0"/>
                  <a:pt x="29296" y="9"/>
                  <a:pt x="29231" y="28"/>
                </a:cubicBezTo>
                <a:cubicBezTo>
                  <a:pt x="28448" y="258"/>
                  <a:pt x="27723" y="675"/>
                  <a:pt x="26963" y="983"/>
                </a:cubicBezTo>
                <a:cubicBezTo>
                  <a:pt x="26021" y="1365"/>
                  <a:pt x="25194" y="1996"/>
                  <a:pt x="24201" y="2253"/>
                </a:cubicBezTo>
                <a:cubicBezTo>
                  <a:pt x="23011" y="2562"/>
                  <a:pt x="22237" y="3765"/>
                  <a:pt x="22708" y="4785"/>
                </a:cubicBezTo>
                <a:cubicBezTo>
                  <a:pt x="22985" y="5387"/>
                  <a:pt x="22638" y="5594"/>
                  <a:pt x="22280" y="5737"/>
                </a:cubicBezTo>
                <a:cubicBezTo>
                  <a:pt x="21488" y="6052"/>
                  <a:pt x="20734" y="6440"/>
                  <a:pt x="19961" y="6786"/>
                </a:cubicBezTo>
                <a:cubicBezTo>
                  <a:pt x="18679" y="7360"/>
                  <a:pt x="17517" y="8159"/>
                  <a:pt x="16199" y="8657"/>
                </a:cubicBezTo>
                <a:cubicBezTo>
                  <a:pt x="15412" y="8954"/>
                  <a:pt x="14742" y="9489"/>
                  <a:pt x="14010" y="9900"/>
                </a:cubicBezTo>
                <a:cubicBezTo>
                  <a:pt x="13066" y="10432"/>
                  <a:pt x="12116" y="11090"/>
                  <a:pt x="12570" y="12475"/>
                </a:cubicBezTo>
                <a:cubicBezTo>
                  <a:pt x="12624" y="12641"/>
                  <a:pt x="12413" y="12780"/>
                  <a:pt x="12284" y="12798"/>
                </a:cubicBezTo>
                <a:cubicBezTo>
                  <a:pt x="11542" y="12912"/>
                  <a:pt x="11077" y="13537"/>
                  <a:pt x="10392" y="13772"/>
                </a:cubicBezTo>
                <a:cubicBezTo>
                  <a:pt x="9541" y="14065"/>
                  <a:pt x="9102" y="14956"/>
                  <a:pt x="8255" y="15326"/>
                </a:cubicBezTo>
                <a:cubicBezTo>
                  <a:pt x="7931" y="15468"/>
                  <a:pt x="7508" y="15553"/>
                  <a:pt x="7259" y="15864"/>
                </a:cubicBezTo>
                <a:cubicBezTo>
                  <a:pt x="7091" y="16077"/>
                  <a:pt x="6933" y="16163"/>
                  <a:pt x="6785" y="16163"/>
                </a:cubicBezTo>
                <a:cubicBezTo>
                  <a:pt x="6576" y="16163"/>
                  <a:pt x="6385" y="15992"/>
                  <a:pt x="6212" y="15771"/>
                </a:cubicBezTo>
                <a:cubicBezTo>
                  <a:pt x="5979" y="15474"/>
                  <a:pt x="5766" y="15092"/>
                  <a:pt x="5402" y="15092"/>
                </a:cubicBezTo>
                <a:cubicBezTo>
                  <a:pt x="5331" y="15092"/>
                  <a:pt x="5255" y="15106"/>
                  <a:pt x="5171" y="15138"/>
                </a:cubicBezTo>
                <a:cubicBezTo>
                  <a:pt x="4524" y="15385"/>
                  <a:pt x="4134" y="15930"/>
                  <a:pt x="3491" y="16067"/>
                </a:cubicBezTo>
                <a:cubicBezTo>
                  <a:pt x="2707" y="16233"/>
                  <a:pt x="2051" y="16715"/>
                  <a:pt x="1271" y="16918"/>
                </a:cubicBezTo>
                <a:cubicBezTo>
                  <a:pt x="604" y="17089"/>
                  <a:pt x="1" y="17851"/>
                  <a:pt x="263" y="18482"/>
                </a:cubicBezTo>
                <a:cubicBezTo>
                  <a:pt x="536" y="19137"/>
                  <a:pt x="817" y="19785"/>
                  <a:pt x="1021" y="20467"/>
                </a:cubicBezTo>
                <a:cubicBezTo>
                  <a:pt x="1446" y="21886"/>
                  <a:pt x="2276" y="23129"/>
                  <a:pt x="2821" y="24501"/>
                </a:cubicBezTo>
                <a:cubicBezTo>
                  <a:pt x="3255" y="25596"/>
                  <a:pt x="3896" y="26606"/>
                  <a:pt x="4383" y="27682"/>
                </a:cubicBezTo>
                <a:cubicBezTo>
                  <a:pt x="4546" y="28041"/>
                  <a:pt x="4765" y="28213"/>
                  <a:pt x="5033" y="28213"/>
                </a:cubicBezTo>
                <a:cubicBezTo>
                  <a:pt x="5142" y="28213"/>
                  <a:pt x="5259" y="28185"/>
                  <a:pt x="5383" y="28130"/>
                </a:cubicBezTo>
                <a:cubicBezTo>
                  <a:pt x="6053" y="27833"/>
                  <a:pt x="6813" y="27759"/>
                  <a:pt x="7454" y="27388"/>
                </a:cubicBezTo>
                <a:cubicBezTo>
                  <a:pt x="7766" y="27208"/>
                  <a:pt x="7987" y="26933"/>
                  <a:pt x="8276" y="26735"/>
                </a:cubicBezTo>
                <a:cubicBezTo>
                  <a:pt x="8693" y="26453"/>
                  <a:pt x="9216" y="26264"/>
                  <a:pt x="9666" y="26038"/>
                </a:cubicBezTo>
                <a:cubicBezTo>
                  <a:pt x="9745" y="25999"/>
                  <a:pt x="9824" y="25957"/>
                  <a:pt x="9882" y="25892"/>
                </a:cubicBezTo>
                <a:cubicBezTo>
                  <a:pt x="10210" y="25514"/>
                  <a:pt x="9754" y="24397"/>
                  <a:pt x="9588" y="24025"/>
                </a:cubicBezTo>
                <a:cubicBezTo>
                  <a:pt x="9451" y="23717"/>
                  <a:pt x="9362" y="23562"/>
                  <a:pt x="9806" y="23300"/>
                </a:cubicBezTo>
                <a:cubicBezTo>
                  <a:pt x="10815" y="22701"/>
                  <a:pt x="11913" y="22280"/>
                  <a:pt x="13027" y="21923"/>
                </a:cubicBezTo>
                <a:cubicBezTo>
                  <a:pt x="13578" y="21748"/>
                  <a:pt x="14138" y="21561"/>
                  <a:pt x="14700" y="21426"/>
                </a:cubicBezTo>
                <a:cubicBezTo>
                  <a:pt x="14778" y="21407"/>
                  <a:pt x="14847" y="21398"/>
                  <a:pt x="14908" y="21398"/>
                </a:cubicBezTo>
                <a:cubicBezTo>
                  <a:pt x="15547" y="21398"/>
                  <a:pt x="15295" y="22364"/>
                  <a:pt x="15309" y="22860"/>
                </a:cubicBezTo>
                <a:cubicBezTo>
                  <a:pt x="15339" y="24041"/>
                  <a:pt x="15507" y="25223"/>
                  <a:pt x="15740" y="26379"/>
                </a:cubicBezTo>
                <a:cubicBezTo>
                  <a:pt x="15845" y="26898"/>
                  <a:pt x="16294" y="27076"/>
                  <a:pt x="16629" y="27115"/>
                </a:cubicBezTo>
                <a:cubicBezTo>
                  <a:pt x="16820" y="27138"/>
                  <a:pt x="17031" y="27154"/>
                  <a:pt x="17241" y="27154"/>
                </a:cubicBezTo>
                <a:cubicBezTo>
                  <a:pt x="17570" y="27154"/>
                  <a:pt x="17897" y="27114"/>
                  <a:pt x="18144" y="26995"/>
                </a:cubicBezTo>
                <a:cubicBezTo>
                  <a:pt x="18364" y="26889"/>
                  <a:pt x="18517" y="26842"/>
                  <a:pt x="18623" y="26842"/>
                </a:cubicBezTo>
                <a:cubicBezTo>
                  <a:pt x="18871" y="26842"/>
                  <a:pt x="18850" y="27104"/>
                  <a:pt x="18799" y="27479"/>
                </a:cubicBezTo>
                <a:cubicBezTo>
                  <a:pt x="18652" y="28577"/>
                  <a:pt x="19012" y="29754"/>
                  <a:pt x="17929" y="30675"/>
                </a:cubicBezTo>
                <a:cubicBezTo>
                  <a:pt x="16919" y="31532"/>
                  <a:pt x="16061" y="32575"/>
                  <a:pt x="15193" y="33584"/>
                </a:cubicBezTo>
                <a:cubicBezTo>
                  <a:pt x="14494" y="34396"/>
                  <a:pt x="13631" y="35039"/>
                  <a:pt x="13009" y="35935"/>
                </a:cubicBezTo>
                <a:cubicBezTo>
                  <a:pt x="12458" y="36728"/>
                  <a:pt x="11755" y="37439"/>
                  <a:pt x="11089" y="38117"/>
                </a:cubicBezTo>
                <a:cubicBezTo>
                  <a:pt x="10440" y="38779"/>
                  <a:pt x="10023" y="39573"/>
                  <a:pt x="9409" y="40230"/>
                </a:cubicBezTo>
                <a:cubicBezTo>
                  <a:pt x="9123" y="40536"/>
                  <a:pt x="9354" y="40757"/>
                  <a:pt x="9513" y="40977"/>
                </a:cubicBezTo>
                <a:cubicBezTo>
                  <a:pt x="9629" y="41136"/>
                  <a:pt x="9754" y="41214"/>
                  <a:pt x="9933" y="41214"/>
                </a:cubicBezTo>
                <a:cubicBezTo>
                  <a:pt x="10009" y="41214"/>
                  <a:pt x="10095" y="41199"/>
                  <a:pt x="10195" y="41171"/>
                </a:cubicBezTo>
                <a:cubicBezTo>
                  <a:pt x="10974" y="40949"/>
                  <a:pt x="11325" y="40221"/>
                  <a:pt x="11708" y="39712"/>
                </a:cubicBezTo>
                <a:cubicBezTo>
                  <a:pt x="12754" y="38321"/>
                  <a:pt x="14068" y="37193"/>
                  <a:pt x="15162" y="35851"/>
                </a:cubicBezTo>
                <a:cubicBezTo>
                  <a:pt x="16079" y="34726"/>
                  <a:pt x="17347" y="33894"/>
                  <a:pt x="18164" y="32648"/>
                </a:cubicBezTo>
                <a:cubicBezTo>
                  <a:pt x="18245" y="32523"/>
                  <a:pt x="18346" y="32466"/>
                  <a:pt x="18467" y="32466"/>
                </a:cubicBezTo>
                <a:cubicBezTo>
                  <a:pt x="18500" y="32466"/>
                  <a:pt x="18534" y="32470"/>
                  <a:pt x="18570" y="32478"/>
                </a:cubicBezTo>
                <a:cubicBezTo>
                  <a:pt x="18774" y="32525"/>
                  <a:pt x="18757" y="32695"/>
                  <a:pt x="18769" y="32858"/>
                </a:cubicBezTo>
                <a:cubicBezTo>
                  <a:pt x="18839" y="33871"/>
                  <a:pt x="18749" y="34880"/>
                  <a:pt x="18811" y="35898"/>
                </a:cubicBezTo>
                <a:cubicBezTo>
                  <a:pt x="18915" y="37576"/>
                  <a:pt x="19030" y="39256"/>
                  <a:pt x="19055" y="40942"/>
                </a:cubicBezTo>
                <a:cubicBezTo>
                  <a:pt x="19068" y="41832"/>
                  <a:pt x="19253" y="42767"/>
                  <a:pt x="19447" y="43668"/>
                </a:cubicBezTo>
                <a:cubicBezTo>
                  <a:pt x="19537" y="44083"/>
                  <a:pt x="19807" y="44323"/>
                  <a:pt x="20111" y="44323"/>
                </a:cubicBezTo>
                <a:cubicBezTo>
                  <a:pt x="20300" y="44323"/>
                  <a:pt x="20501" y="44231"/>
                  <a:pt x="20681" y="44033"/>
                </a:cubicBezTo>
                <a:cubicBezTo>
                  <a:pt x="20959" y="43727"/>
                  <a:pt x="21230" y="43333"/>
                  <a:pt x="21183" y="42846"/>
                </a:cubicBezTo>
                <a:cubicBezTo>
                  <a:pt x="21126" y="42234"/>
                  <a:pt x="21085" y="41619"/>
                  <a:pt x="21023" y="41008"/>
                </a:cubicBezTo>
                <a:cubicBezTo>
                  <a:pt x="20841" y="39228"/>
                  <a:pt x="20823" y="37441"/>
                  <a:pt x="20726" y="35658"/>
                </a:cubicBezTo>
                <a:cubicBezTo>
                  <a:pt x="20672" y="34675"/>
                  <a:pt x="20879" y="33668"/>
                  <a:pt x="20560" y="32698"/>
                </a:cubicBezTo>
                <a:cubicBezTo>
                  <a:pt x="20533" y="32618"/>
                  <a:pt x="20605" y="32505"/>
                  <a:pt x="20631" y="32407"/>
                </a:cubicBezTo>
                <a:cubicBezTo>
                  <a:pt x="20729" y="32433"/>
                  <a:pt x="20844" y="32436"/>
                  <a:pt x="20919" y="32492"/>
                </a:cubicBezTo>
                <a:cubicBezTo>
                  <a:pt x="21523" y="32943"/>
                  <a:pt x="21991" y="33547"/>
                  <a:pt x="22471" y="34101"/>
                </a:cubicBezTo>
                <a:cubicBezTo>
                  <a:pt x="23105" y="34830"/>
                  <a:pt x="23742" y="35562"/>
                  <a:pt x="24397" y="36272"/>
                </a:cubicBezTo>
                <a:cubicBezTo>
                  <a:pt x="25166" y="37105"/>
                  <a:pt x="26001" y="37878"/>
                  <a:pt x="26815" y="38670"/>
                </a:cubicBezTo>
                <a:cubicBezTo>
                  <a:pt x="27442" y="39279"/>
                  <a:pt x="27949" y="40057"/>
                  <a:pt x="28924" y="40183"/>
                </a:cubicBezTo>
                <a:cubicBezTo>
                  <a:pt x="28978" y="40190"/>
                  <a:pt x="29033" y="40194"/>
                  <a:pt x="29087" y="40194"/>
                </a:cubicBezTo>
                <a:cubicBezTo>
                  <a:pt x="29424" y="40194"/>
                  <a:pt x="29737" y="40055"/>
                  <a:pt x="29644" y="39709"/>
                </a:cubicBezTo>
                <a:cubicBezTo>
                  <a:pt x="29512" y="39206"/>
                  <a:pt x="29497" y="38572"/>
                  <a:pt x="28916" y="38267"/>
                </a:cubicBezTo>
                <a:cubicBezTo>
                  <a:pt x="28406" y="37999"/>
                  <a:pt x="28086" y="37540"/>
                  <a:pt x="27793" y="37074"/>
                </a:cubicBezTo>
                <a:cubicBezTo>
                  <a:pt x="27600" y="36767"/>
                  <a:pt x="27336" y="36524"/>
                  <a:pt x="27062" y="36350"/>
                </a:cubicBezTo>
                <a:cubicBezTo>
                  <a:pt x="25933" y="35630"/>
                  <a:pt x="25275" y="34473"/>
                  <a:pt x="24369" y="33550"/>
                </a:cubicBezTo>
                <a:cubicBezTo>
                  <a:pt x="23374" y="32536"/>
                  <a:pt x="22364" y="31531"/>
                  <a:pt x="21457" y="30442"/>
                </a:cubicBezTo>
                <a:cubicBezTo>
                  <a:pt x="21132" y="30055"/>
                  <a:pt x="20500" y="29912"/>
                  <a:pt x="20500" y="29208"/>
                </a:cubicBezTo>
                <a:cubicBezTo>
                  <a:pt x="20500" y="28717"/>
                  <a:pt x="20594" y="28228"/>
                  <a:pt x="20583" y="27737"/>
                </a:cubicBezTo>
                <a:cubicBezTo>
                  <a:pt x="20575" y="27468"/>
                  <a:pt x="20483" y="27214"/>
                  <a:pt x="20468" y="26954"/>
                </a:cubicBezTo>
                <a:cubicBezTo>
                  <a:pt x="20444" y="26565"/>
                  <a:pt x="20322" y="26712"/>
                  <a:pt x="20653" y="26523"/>
                </a:cubicBezTo>
                <a:cubicBezTo>
                  <a:pt x="20894" y="26387"/>
                  <a:pt x="21202" y="26450"/>
                  <a:pt x="21442" y="26265"/>
                </a:cubicBezTo>
                <a:cubicBezTo>
                  <a:pt x="22585" y="25388"/>
                  <a:pt x="22121" y="23016"/>
                  <a:pt x="21944" y="21836"/>
                </a:cubicBezTo>
                <a:cubicBezTo>
                  <a:pt x="21871" y="21360"/>
                  <a:pt x="22059" y="20929"/>
                  <a:pt x="21949" y="20432"/>
                </a:cubicBezTo>
                <a:cubicBezTo>
                  <a:pt x="21855" y="20005"/>
                  <a:pt x="22529" y="20016"/>
                  <a:pt x="22919" y="19856"/>
                </a:cubicBezTo>
                <a:cubicBezTo>
                  <a:pt x="23730" y="19522"/>
                  <a:pt x="24551" y="19344"/>
                  <a:pt x="25391" y="19186"/>
                </a:cubicBezTo>
                <a:cubicBezTo>
                  <a:pt x="25656" y="19136"/>
                  <a:pt x="25993" y="19136"/>
                  <a:pt x="26118" y="18921"/>
                </a:cubicBezTo>
                <a:cubicBezTo>
                  <a:pt x="26429" y="18394"/>
                  <a:pt x="26967" y="18526"/>
                  <a:pt x="27409" y="18391"/>
                </a:cubicBezTo>
                <a:cubicBezTo>
                  <a:pt x="27446" y="18379"/>
                  <a:pt x="27496" y="18372"/>
                  <a:pt x="27547" y="18372"/>
                </a:cubicBezTo>
                <a:cubicBezTo>
                  <a:pt x="27678" y="18372"/>
                  <a:pt x="27821" y="18417"/>
                  <a:pt x="27793" y="18542"/>
                </a:cubicBezTo>
                <a:cubicBezTo>
                  <a:pt x="27647" y="19198"/>
                  <a:pt x="28307" y="19515"/>
                  <a:pt x="28412" y="20096"/>
                </a:cubicBezTo>
                <a:cubicBezTo>
                  <a:pt x="28457" y="20349"/>
                  <a:pt x="28625" y="21014"/>
                  <a:pt x="29154" y="21014"/>
                </a:cubicBezTo>
                <a:cubicBezTo>
                  <a:pt x="29211" y="21014"/>
                  <a:pt x="29271" y="21007"/>
                  <a:pt x="29336" y="20990"/>
                </a:cubicBezTo>
                <a:cubicBezTo>
                  <a:pt x="30427" y="20710"/>
                  <a:pt x="31530" y="20466"/>
                  <a:pt x="32552" y="19935"/>
                </a:cubicBezTo>
                <a:cubicBezTo>
                  <a:pt x="33342" y="19526"/>
                  <a:pt x="34254" y="19333"/>
                  <a:pt x="35014" y="18881"/>
                </a:cubicBezTo>
                <a:cubicBezTo>
                  <a:pt x="35498" y="18593"/>
                  <a:pt x="36539" y="18705"/>
                  <a:pt x="36246" y="17607"/>
                </a:cubicBezTo>
                <a:cubicBezTo>
                  <a:pt x="36253" y="17201"/>
                  <a:pt x="36281" y="16802"/>
                  <a:pt x="35915" y="16446"/>
                </a:cubicBezTo>
                <a:cubicBezTo>
                  <a:pt x="35705" y="16242"/>
                  <a:pt x="35758" y="15875"/>
                  <a:pt x="35934" y="15552"/>
                </a:cubicBezTo>
                <a:cubicBezTo>
                  <a:pt x="36200" y="15066"/>
                  <a:pt x="36492" y="14561"/>
                  <a:pt x="36596" y="14029"/>
                </a:cubicBezTo>
                <a:cubicBezTo>
                  <a:pt x="36909" y="12428"/>
                  <a:pt x="37091" y="10801"/>
                  <a:pt x="36752" y="9186"/>
                </a:cubicBezTo>
                <a:cubicBezTo>
                  <a:pt x="36540" y="8173"/>
                  <a:pt x="36156" y="7221"/>
                  <a:pt x="35621" y="6299"/>
                </a:cubicBezTo>
                <a:cubicBezTo>
                  <a:pt x="35161" y="5506"/>
                  <a:pt x="34624" y="4801"/>
                  <a:pt x="33986" y="4193"/>
                </a:cubicBezTo>
                <a:cubicBezTo>
                  <a:pt x="33347" y="3583"/>
                  <a:pt x="32664" y="2889"/>
                  <a:pt x="31793" y="2702"/>
                </a:cubicBezTo>
                <a:cubicBezTo>
                  <a:pt x="30985" y="2528"/>
                  <a:pt x="30450" y="2301"/>
                  <a:pt x="30292" y="1431"/>
                </a:cubicBezTo>
                <a:cubicBezTo>
                  <a:pt x="30257" y="1237"/>
                  <a:pt x="30239" y="1011"/>
                  <a:pt x="30164" y="836"/>
                </a:cubicBezTo>
                <a:cubicBezTo>
                  <a:pt x="30009" y="478"/>
                  <a:pt x="29827" y="0"/>
                  <a:pt x="2941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305"/>
          <p:cNvSpPr txBox="1"/>
          <p:nvPr/>
        </p:nvSpPr>
        <p:spPr>
          <a:xfrm>
            <a:off x="5371957" y="3019025"/>
            <a:ext cx="3606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8F8F2"/>
                </a:solidFill>
                <a:highlight>
                  <a:srgbClr val="282A36"/>
                </a:highlight>
                <a:latin typeface="Courier New"/>
                <a:ea typeface="Courier New"/>
                <a:cs typeface="Courier New"/>
                <a:sym typeface="Courier New"/>
              </a:rPr>
              <a:t>{{ birthday | date }}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940" name="Google Shape;1940;p305"/>
          <p:cNvSpPr/>
          <p:nvPr/>
        </p:nvSpPr>
        <p:spPr>
          <a:xfrm rot="10800000">
            <a:off x="5619382" y="2369820"/>
            <a:ext cx="1305518" cy="686004"/>
          </a:xfrm>
          <a:custGeom>
            <a:rect b="b" l="l" r="r" t="t"/>
            <a:pathLst>
              <a:path extrusionOk="0" h="41338" w="47865">
                <a:moveTo>
                  <a:pt x="23947" y="1954"/>
                </a:moveTo>
                <a:cubicBezTo>
                  <a:pt x="24079" y="1954"/>
                  <a:pt x="24218" y="2007"/>
                  <a:pt x="24367" y="2112"/>
                </a:cubicBezTo>
                <a:cubicBezTo>
                  <a:pt x="24463" y="2179"/>
                  <a:pt x="24550" y="2258"/>
                  <a:pt x="24627" y="2347"/>
                </a:cubicBezTo>
                <a:cubicBezTo>
                  <a:pt x="25445" y="3331"/>
                  <a:pt x="26268" y="4313"/>
                  <a:pt x="27073" y="5308"/>
                </a:cubicBezTo>
                <a:cubicBezTo>
                  <a:pt x="27427" y="5747"/>
                  <a:pt x="27837" y="6125"/>
                  <a:pt x="28111" y="6652"/>
                </a:cubicBezTo>
                <a:cubicBezTo>
                  <a:pt x="28335" y="7080"/>
                  <a:pt x="28856" y="7346"/>
                  <a:pt x="29214" y="7715"/>
                </a:cubicBezTo>
                <a:cubicBezTo>
                  <a:pt x="29491" y="8002"/>
                  <a:pt x="29711" y="8345"/>
                  <a:pt x="29977" y="8647"/>
                </a:cubicBezTo>
                <a:cubicBezTo>
                  <a:pt x="30209" y="8912"/>
                  <a:pt x="30217" y="9210"/>
                  <a:pt x="30153" y="9488"/>
                </a:cubicBezTo>
                <a:lnTo>
                  <a:pt x="30152" y="9488"/>
                </a:lnTo>
                <a:cubicBezTo>
                  <a:pt x="30540" y="9885"/>
                  <a:pt x="30957" y="9852"/>
                  <a:pt x="31309" y="9983"/>
                </a:cubicBezTo>
                <a:cubicBezTo>
                  <a:pt x="31681" y="10119"/>
                  <a:pt x="32012" y="10136"/>
                  <a:pt x="32389" y="10155"/>
                </a:cubicBezTo>
                <a:cubicBezTo>
                  <a:pt x="33194" y="10197"/>
                  <a:pt x="34001" y="10281"/>
                  <a:pt x="34785" y="10507"/>
                </a:cubicBezTo>
                <a:cubicBezTo>
                  <a:pt x="35110" y="10601"/>
                  <a:pt x="35540" y="10551"/>
                  <a:pt x="35759" y="10749"/>
                </a:cubicBezTo>
                <a:cubicBezTo>
                  <a:pt x="36037" y="11002"/>
                  <a:pt x="36314" y="10917"/>
                  <a:pt x="36590" y="10984"/>
                </a:cubicBezTo>
                <a:cubicBezTo>
                  <a:pt x="36727" y="11020"/>
                  <a:pt x="36859" y="11070"/>
                  <a:pt x="36982" y="11135"/>
                </a:cubicBezTo>
                <a:cubicBezTo>
                  <a:pt x="37260" y="11278"/>
                  <a:pt x="37544" y="11412"/>
                  <a:pt x="37799" y="11587"/>
                </a:cubicBezTo>
                <a:cubicBezTo>
                  <a:pt x="38157" y="11832"/>
                  <a:pt x="38611" y="11843"/>
                  <a:pt x="38955" y="12153"/>
                </a:cubicBezTo>
                <a:cubicBezTo>
                  <a:pt x="39281" y="12449"/>
                  <a:pt x="39712" y="12623"/>
                  <a:pt x="40068" y="12890"/>
                </a:cubicBezTo>
                <a:cubicBezTo>
                  <a:pt x="40343" y="13095"/>
                  <a:pt x="40591" y="13343"/>
                  <a:pt x="40817" y="13603"/>
                </a:cubicBezTo>
                <a:cubicBezTo>
                  <a:pt x="41008" y="13823"/>
                  <a:pt x="41392" y="13792"/>
                  <a:pt x="41466" y="14179"/>
                </a:cubicBezTo>
                <a:cubicBezTo>
                  <a:pt x="41520" y="14467"/>
                  <a:pt x="42061" y="14305"/>
                  <a:pt x="42070" y="14710"/>
                </a:cubicBezTo>
                <a:cubicBezTo>
                  <a:pt x="42644" y="15000"/>
                  <a:pt x="42898" y="15597"/>
                  <a:pt x="43311" y="16039"/>
                </a:cubicBezTo>
                <a:cubicBezTo>
                  <a:pt x="43728" y="16489"/>
                  <a:pt x="44031" y="17048"/>
                  <a:pt x="44371" y="17567"/>
                </a:cubicBezTo>
                <a:cubicBezTo>
                  <a:pt x="44465" y="17709"/>
                  <a:pt x="44503" y="17887"/>
                  <a:pt x="44578" y="18041"/>
                </a:cubicBezTo>
                <a:cubicBezTo>
                  <a:pt x="44780" y="18449"/>
                  <a:pt x="45066" y="18833"/>
                  <a:pt x="45174" y="19264"/>
                </a:cubicBezTo>
                <a:cubicBezTo>
                  <a:pt x="45272" y="19653"/>
                  <a:pt x="45538" y="19941"/>
                  <a:pt x="45636" y="20318"/>
                </a:cubicBezTo>
                <a:cubicBezTo>
                  <a:pt x="45712" y="20613"/>
                  <a:pt x="45801" y="20946"/>
                  <a:pt x="45998" y="21156"/>
                </a:cubicBezTo>
                <a:cubicBezTo>
                  <a:pt x="46298" y="21475"/>
                  <a:pt x="46095" y="21788"/>
                  <a:pt x="46115" y="22103"/>
                </a:cubicBezTo>
                <a:cubicBezTo>
                  <a:pt x="46117" y="22132"/>
                  <a:pt x="46101" y="22173"/>
                  <a:pt x="46117" y="22188"/>
                </a:cubicBezTo>
                <a:cubicBezTo>
                  <a:pt x="46530" y="22631"/>
                  <a:pt x="46437" y="23225"/>
                  <a:pt x="46592" y="23744"/>
                </a:cubicBezTo>
                <a:cubicBezTo>
                  <a:pt x="46650" y="23932"/>
                  <a:pt x="46830" y="24071"/>
                  <a:pt x="46652" y="24289"/>
                </a:cubicBezTo>
                <a:cubicBezTo>
                  <a:pt x="46609" y="24341"/>
                  <a:pt x="46600" y="24478"/>
                  <a:pt x="46637" y="24533"/>
                </a:cubicBezTo>
                <a:cubicBezTo>
                  <a:pt x="46975" y="25010"/>
                  <a:pt x="46796" y="25517"/>
                  <a:pt x="46790" y="26034"/>
                </a:cubicBezTo>
                <a:cubicBezTo>
                  <a:pt x="46777" y="27268"/>
                  <a:pt x="46681" y="28487"/>
                  <a:pt x="46435" y="29696"/>
                </a:cubicBezTo>
                <a:cubicBezTo>
                  <a:pt x="46377" y="29982"/>
                  <a:pt x="46396" y="30290"/>
                  <a:pt x="46298" y="30560"/>
                </a:cubicBezTo>
                <a:cubicBezTo>
                  <a:pt x="46203" y="30822"/>
                  <a:pt x="46006" y="31048"/>
                  <a:pt x="45840" y="31311"/>
                </a:cubicBezTo>
                <a:cubicBezTo>
                  <a:pt x="46101" y="31507"/>
                  <a:pt x="46156" y="31843"/>
                  <a:pt x="45882" y="31980"/>
                </a:cubicBezTo>
                <a:cubicBezTo>
                  <a:pt x="45470" y="32185"/>
                  <a:pt x="45564" y="32637"/>
                  <a:pt x="45272" y="32901"/>
                </a:cubicBezTo>
                <a:cubicBezTo>
                  <a:pt x="45011" y="33137"/>
                  <a:pt x="44740" y="33529"/>
                  <a:pt x="44740" y="33852"/>
                </a:cubicBezTo>
                <a:cubicBezTo>
                  <a:pt x="44740" y="34309"/>
                  <a:pt x="44085" y="34277"/>
                  <a:pt x="44223" y="34734"/>
                </a:cubicBezTo>
                <a:cubicBezTo>
                  <a:pt x="44190" y="34728"/>
                  <a:pt x="44161" y="34725"/>
                  <a:pt x="44134" y="34725"/>
                </a:cubicBezTo>
                <a:cubicBezTo>
                  <a:pt x="43842" y="34725"/>
                  <a:pt x="43933" y="35068"/>
                  <a:pt x="43805" y="35215"/>
                </a:cubicBezTo>
                <a:cubicBezTo>
                  <a:pt x="43500" y="35563"/>
                  <a:pt x="43269" y="35939"/>
                  <a:pt x="42850" y="36227"/>
                </a:cubicBezTo>
                <a:cubicBezTo>
                  <a:pt x="42484" y="36482"/>
                  <a:pt x="42170" y="36899"/>
                  <a:pt x="41771" y="37154"/>
                </a:cubicBezTo>
                <a:cubicBezTo>
                  <a:pt x="41458" y="37355"/>
                  <a:pt x="41214" y="37637"/>
                  <a:pt x="40848" y="37783"/>
                </a:cubicBezTo>
                <a:cubicBezTo>
                  <a:pt x="40297" y="38006"/>
                  <a:pt x="39825" y="38370"/>
                  <a:pt x="39198" y="38472"/>
                </a:cubicBezTo>
                <a:cubicBezTo>
                  <a:pt x="38481" y="38589"/>
                  <a:pt x="37805" y="38956"/>
                  <a:pt x="37090" y="39089"/>
                </a:cubicBezTo>
                <a:cubicBezTo>
                  <a:pt x="35722" y="39343"/>
                  <a:pt x="34400" y="39875"/>
                  <a:pt x="32987" y="39875"/>
                </a:cubicBezTo>
                <a:cubicBezTo>
                  <a:pt x="32854" y="39875"/>
                  <a:pt x="32720" y="39871"/>
                  <a:pt x="32586" y="39861"/>
                </a:cubicBezTo>
                <a:cubicBezTo>
                  <a:pt x="32529" y="39856"/>
                  <a:pt x="32466" y="39851"/>
                  <a:pt x="32404" y="39851"/>
                </a:cubicBezTo>
                <a:cubicBezTo>
                  <a:pt x="32314" y="39851"/>
                  <a:pt x="32225" y="39862"/>
                  <a:pt x="32158" y="39902"/>
                </a:cubicBezTo>
                <a:cubicBezTo>
                  <a:pt x="31617" y="40233"/>
                  <a:pt x="31004" y="40104"/>
                  <a:pt x="30429" y="40179"/>
                </a:cubicBezTo>
                <a:cubicBezTo>
                  <a:pt x="29474" y="40305"/>
                  <a:pt x="28514" y="40341"/>
                  <a:pt x="27553" y="40341"/>
                </a:cubicBezTo>
                <a:cubicBezTo>
                  <a:pt x="26828" y="40341"/>
                  <a:pt x="26103" y="40321"/>
                  <a:pt x="25378" y="40304"/>
                </a:cubicBezTo>
                <a:cubicBezTo>
                  <a:pt x="25342" y="40303"/>
                  <a:pt x="25305" y="40303"/>
                  <a:pt x="25269" y="40303"/>
                </a:cubicBezTo>
                <a:cubicBezTo>
                  <a:pt x="24819" y="40303"/>
                  <a:pt x="24368" y="40362"/>
                  <a:pt x="23918" y="40380"/>
                </a:cubicBezTo>
                <a:cubicBezTo>
                  <a:pt x="23849" y="40382"/>
                  <a:pt x="23781" y="40384"/>
                  <a:pt x="23712" y="40384"/>
                </a:cubicBezTo>
                <a:cubicBezTo>
                  <a:pt x="23184" y="40384"/>
                  <a:pt x="22655" y="40314"/>
                  <a:pt x="22127" y="40314"/>
                </a:cubicBezTo>
                <a:cubicBezTo>
                  <a:pt x="21782" y="40314"/>
                  <a:pt x="21436" y="40344"/>
                  <a:pt x="21093" y="40443"/>
                </a:cubicBezTo>
                <a:cubicBezTo>
                  <a:pt x="20996" y="40350"/>
                  <a:pt x="20890" y="40320"/>
                  <a:pt x="20779" y="40320"/>
                </a:cubicBezTo>
                <a:cubicBezTo>
                  <a:pt x="20576" y="40320"/>
                  <a:pt x="20358" y="40420"/>
                  <a:pt x="20156" y="40420"/>
                </a:cubicBezTo>
                <a:cubicBezTo>
                  <a:pt x="20023" y="40420"/>
                  <a:pt x="19898" y="40377"/>
                  <a:pt x="19787" y="40237"/>
                </a:cubicBezTo>
                <a:cubicBezTo>
                  <a:pt x="19551" y="40320"/>
                  <a:pt x="19313" y="40349"/>
                  <a:pt x="19077" y="40349"/>
                </a:cubicBezTo>
                <a:cubicBezTo>
                  <a:pt x="18617" y="40349"/>
                  <a:pt x="18160" y="40239"/>
                  <a:pt x="17708" y="40199"/>
                </a:cubicBezTo>
                <a:cubicBezTo>
                  <a:pt x="17087" y="40144"/>
                  <a:pt x="16452" y="40192"/>
                  <a:pt x="15832" y="39940"/>
                </a:cubicBezTo>
                <a:cubicBezTo>
                  <a:pt x="15548" y="39826"/>
                  <a:pt x="15220" y="39820"/>
                  <a:pt x="14890" y="39820"/>
                </a:cubicBezTo>
                <a:cubicBezTo>
                  <a:pt x="14854" y="39820"/>
                  <a:pt x="14818" y="39821"/>
                  <a:pt x="14783" y="39821"/>
                </a:cubicBezTo>
                <a:cubicBezTo>
                  <a:pt x="14661" y="39821"/>
                  <a:pt x="14540" y="39820"/>
                  <a:pt x="14421" y="39813"/>
                </a:cubicBezTo>
                <a:cubicBezTo>
                  <a:pt x="13493" y="39761"/>
                  <a:pt x="12599" y="39564"/>
                  <a:pt x="11704" y="39312"/>
                </a:cubicBezTo>
                <a:cubicBezTo>
                  <a:pt x="11427" y="39234"/>
                  <a:pt x="11169" y="39193"/>
                  <a:pt x="10887" y="39068"/>
                </a:cubicBezTo>
                <a:cubicBezTo>
                  <a:pt x="10605" y="38945"/>
                  <a:pt x="10219" y="38914"/>
                  <a:pt x="9878" y="38837"/>
                </a:cubicBezTo>
                <a:cubicBezTo>
                  <a:pt x="9542" y="38762"/>
                  <a:pt x="9208" y="38683"/>
                  <a:pt x="8871" y="38615"/>
                </a:cubicBezTo>
                <a:cubicBezTo>
                  <a:pt x="8275" y="38495"/>
                  <a:pt x="7775" y="38151"/>
                  <a:pt x="7272" y="37857"/>
                </a:cubicBezTo>
                <a:cubicBezTo>
                  <a:pt x="6669" y="37504"/>
                  <a:pt x="6178" y="36958"/>
                  <a:pt x="5569" y="36623"/>
                </a:cubicBezTo>
                <a:cubicBezTo>
                  <a:pt x="5162" y="36400"/>
                  <a:pt x="4941" y="36039"/>
                  <a:pt x="4654" y="35743"/>
                </a:cubicBezTo>
                <a:cubicBezTo>
                  <a:pt x="4287" y="35369"/>
                  <a:pt x="3978" y="34943"/>
                  <a:pt x="3735" y="34479"/>
                </a:cubicBezTo>
                <a:cubicBezTo>
                  <a:pt x="3475" y="33978"/>
                  <a:pt x="3030" y="33574"/>
                  <a:pt x="2673" y="33123"/>
                </a:cubicBezTo>
                <a:cubicBezTo>
                  <a:pt x="2442" y="32832"/>
                  <a:pt x="2285" y="32539"/>
                  <a:pt x="2270" y="32125"/>
                </a:cubicBezTo>
                <a:cubicBezTo>
                  <a:pt x="2255" y="31766"/>
                  <a:pt x="1971" y="31426"/>
                  <a:pt x="1869" y="31059"/>
                </a:cubicBezTo>
                <a:cubicBezTo>
                  <a:pt x="1651" y="30264"/>
                  <a:pt x="1155" y="29534"/>
                  <a:pt x="1287" y="28653"/>
                </a:cubicBezTo>
                <a:cubicBezTo>
                  <a:pt x="762" y="27994"/>
                  <a:pt x="1316" y="27141"/>
                  <a:pt x="895" y="26464"/>
                </a:cubicBezTo>
                <a:cubicBezTo>
                  <a:pt x="1150" y="25829"/>
                  <a:pt x="1127" y="25167"/>
                  <a:pt x="1087" y="24504"/>
                </a:cubicBezTo>
                <a:cubicBezTo>
                  <a:pt x="1472" y="24344"/>
                  <a:pt x="1155" y="23999"/>
                  <a:pt x="1280" y="23757"/>
                </a:cubicBezTo>
                <a:cubicBezTo>
                  <a:pt x="1398" y="23528"/>
                  <a:pt x="1451" y="23262"/>
                  <a:pt x="1509" y="23006"/>
                </a:cubicBezTo>
                <a:cubicBezTo>
                  <a:pt x="1564" y="22766"/>
                  <a:pt x="1590" y="22518"/>
                  <a:pt x="1625" y="22274"/>
                </a:cubicBezTo>
                <a:cubicBezTo>
                  <a:pt x="1629" y="22248"/>
                  <a:pt x="1607" y="22198"/>
                  <a:pt x="1609" y="22198"/>
                </a:cubicBezTo>
                <a:cubicBezTo>
                  <a:pt x="2028" y="22051"/>
                  <a:pt x="1810" y="21637"/>
                  <a:pt x="1945" y="21367"/>
                </a:cubicBezTo>
                <a:cubicBezTo>
                  <a:pt x="2089" y="21077"/>
                  <a:pt x="2049" y="20698"/>
                  <a:pt x="2180" y="20397"/>
                </a:cubicBezTo>
                <a:cubicBezTo>
                  <a:pt x="2315" y="20080"/>
                  <a:pt x="2768" y="19929"/>
                  <a:pt x="2684" y="19479"/>
                </a:cubicBezTo>
                <a:cubicBezTo>
                  <a:pt x="3108" y="19294"/>
                  <a:pt x="2863" y="18869"/>
                  <a:pt x="3003" y="18594"/>
                </a:cubicBezTo>
                <a:cubicBezTo>
                  <a:pt x="3155" y="18294"/>
                  <a:pt x="3422" y="18052"/>
                  <a:pt x="3600" y="17762"/>
                </a:cubicBezTo>
                <a:cubicBezTo>
                  <a:pt x="3781" y="17468"/>
                  <a:pt x="3926" y="17149"/>
                  <a:pt x="4071" y="16833"/>
                </a:cubicBezTo>
                <a:cubicBezTo>
                  <a:pt x="4407" y="16103"/>
                  <a:pt x="4925" y="15485"/>
                  <a:pt x="5398" y="14853"/>
                </a:cubicBezTo>
                <a:cubicBezTo>
                  <a:pt x="5885" y="14204"/>
                  <a:pt x="6527" y="13672"/>
                  <a:pt x="7272" y="13294"/>
                </a:cubicBezTo>
                <a:cubicBezTo>
                  <a:pt x="7477" y="13189"/>
                  <a:pt x="7662" y="13035"/>
                  <a:pt x="7835" y="12881"/>
                </a:cubicBezTo>
                <a:cubicBezTo>
                  <a:pt x="8557" y="12242"/>
                  <a:pt x="9374" y="11770"/>
                  <a:pt x="10281" y="11445"/>
                </a:cubicBezTo>
                <a:cubicBezTo>
                  <a:pt x="10972" y="11197"/>
                  <a:pt x="11649" y="10900"/>
                  <a:pt x="12351" y="10690"/>
                </a:cubicBezTo>
                <a:cubicBezTo>
                  <a:pt x="13033" y="10485"/>
                  <a:pt x="13742" y="10222"/>
                  <a:pt x="14435" y="10222"/>
                </a:cubicBezTo>
                <a:cubicBezTo>
                  <a:pt x="14452" y="10222"/>
                  <a:pt x="14469" y="10222"/>
                  <a:pt x="14486" y="10222"/>
                </a:cubicBezTo>
                <a:cubicBezTo>
                  <a:pt x="14516" y="10223"/>
                  <a:pt x="14547" y="10223"/>
                  <a:pt x="14577" y="10223"/>
                </a:cubicBezTo>
                <a:cubicBezTo>
                  <a:pt x="15490" y="10223"/>
                  <a:pt x="16337" y="9963"/>
                  <a:pt x="17214" y="9827"/>
                </a:cubicBezTo>
                <a:cubicBezTo>
                  <a:pt x="17338" y="9807"/>
                  <a:pt x="17554" y="9640"/>
                  <a:pt x="17543" y="9611"/>
                </a:cubicBezTo>
                <a:cubicBezTo>
                  <a:pt x="17389" y="9205"/>
                  <a:pt x="17783" y="9145"/>
                  <a:pt x="17936" y="8938"/>
                </a:cubicBezTo>
                <a:cubicBezTo>
                  <a:pt x="18064" y="8762"/>
                  <a:pt x="18183" y="8577"/>
                  <a:pt x="18289" y="8388"/>
                </a:cubicBezTo>
                <a:cubicBezTo>
                  <a:pt x="18542" y="7936"/>
                  <a:pt x="18891" y="7484"/>
                  <a:pt x="19314" y="7195"/>
                </a:cubicBezTo>
                <a:cubicBezTo>
                  <a:pt x="19879" y="6807"/>
                  <a:pt x="20077" y="6164"/>
                  <a:pt x="20548" y="5723"/>
                </a:cubicBezTo>
                <a:cubicBezTo>
                  <a:pt x="20896" y="5397"/>
                  <a:pt x="21171" y="4991"/>
                  <a:pt x="21474" y="4617"/>
                </a:cubicBezTo>
                <a:cubicBezTo>
                  <a:pt x="21563" y="4507"/>
                  <a:pt x="21642" y="4387"/>
                  <a:pt x="21723" y="4270"/>
                </a:cubicBezTo>
                <a:cubicBezTo>
                  <a:pt x="22083" y="3747"/>
                  <a:pt x="22396" y="3192"/>
                  <a:pt x="22956" y="2829"/>
                </a:cubicBezTo>
                <a:cubicBezTo>
                  <a:pt x="23164" y="2695"/>
                  <a:pt x="23290" y="2437"/>
                  <a:pt x="23455" y="2237"/>
                </a:cubicBezTo>
                <a:cubicBezTo>
                  <a:pt x="23610" y="2048"/>
                  <a:pt x="23772" y="1954"/>
                  <a:pt x="23947" y="1954"/>
                </a:cubicBezTo>
                <a:close/>
                <a:moveTo>
                  <a:pt x="23833" y="1"/>
                </a:moveTo>
                <a:cubicBezTo>
                  <a:pt x="23493" y="360"/>
                  <a:pt x="23203" y="667"/>
                  <a:pt x="22909" y="970"/>
                </a:cubicBezTo>
                <a:cubicBezTo>
                  <a:pt x="22788" y="1094"/>
                  <a:pt x="22637" y="1193"/>
                  <a:pt x="22530" y="1326"/>
                </a:cubicBezTo>
                <a:cubicBezTo>
                  <a:pt x="21999" y="1986"/>
                  <a:pt x="21456" y="2639"/>
                  <a:pt x="20957" y="3324"/>
                </a:cubicBezTo>
                <a:cubicBezTo>
                  <a:pt x="20444" y="4030"/>
                  <a:pt x="20055" y="4826"/>
                  <a:pt x="19383" y="5414"/>
                </a:cubicBezTo>
                <a:cubicBezTo>
                  <a:pt x="19282" y="5505"/>
                  <a:pt x="19221" y="5654"/>
                  <a:pt x="19172" y="5787"/>
                </a:cubicBezTo>
                <a:cubicBezTo>
                  <a:pt x="18902" y="6520"/>
                  <a:pt x="18412" y="7120"/>
                  <a:pt x="17872" y="7636"/>
                </a:cubicBezTo>
                <a:cubicBezTo>
                  <a:pt x="17374" y="8111"/>
                  <a:pt x="17049" y="8634"/>
                  <a:pt x="16860" y="9315"/>
                </a:cubicBezTo>
                <a:cubicBezTo>
                  <a:pt x="16416" y="9164"/>
                  <a:pt x="15929" y="9335"/>
                  <a:pt x="15512" y="9020"/>
                </a:cubicBezTo>
                <a:cubicBezTo>
                  <a:pt x="15467" y="8986"/>
                  <a:pt x="15382" y="8970"/>
                  <a:pt x="15296" y="8970"/>
                </a:cubicBezTo>
                <a:cubicBezTo>
                  <a:pt x="15185" y="8970"/>
                  <a:pt x="15071" y="8996"/>
                  <a:pt x="15034" y="9045"/>
                </a:cubicBezTo>
                <a:cubicBezTo>
                  <a:pt x="14869" y="9262"/>
                  <a:pt x="14715" y="9337"/>
                  <a:pt x="14568" y="9337"/>
                </a:cubicBezTo>
                <a:cubicBezTo>
                  <a:pt x="14313" y="9337"/>
                  <a:pt x="14077" y="9109"/>
                  <a:pt x="13836" y="8996"/>
                </a:cubicBezTo>
                <a:cubicBezTo>
                  <a:pt x="13540" y="9226"/>
                  <a:pt x="13327" y="9459"/>
                  <a:pt x="13064" y="9574"/>
                </a:cubicBezTo>
                <a:cubicBezTo>
                  <a:pt x="12823" y="9679"/>
                  <a:pt x="12481" y="9579"/>
                  <a:pt x="12265" y="9707"/>
                </a:cubicBezTo>
                <a:cubicBezTo>
                  <a:pt x="12185" y="9754"/>
                  <a:pt x="12113" y="9772"/>
                  <a:pt x="12044" y="9772"/>
                </a:cubicBezTo>
                <a:cubicBezTo>
                  <a:pt x="11821" y="9772"/>
                  <a:pt x="11645" y="9578"/>
                  <a:pt x="11418" y="9565"/>
                </a:cubicBezTo>
                <a:cubicBezTo>
                  <a:pt x="11360" y="9763"/>
                  <a:pt x="11312" y="9921"/>
                  <a:pt x="11262" y="10091"/>
                </a:cubicBezTo>
                <a:cubicBezTo>
                  <a:pt x="11051" y="9920"/>
                  <a:pt x="10858" y="9858"/>
                  <a:pt x="10677" y="9858"/>
                </a:cubicBezTo>
                <a:cubicBezTo>
                  <a:pt x="10308" y="9858"/>
                  <a:pt x="9993" y="10113"/>
                  <a:pt x="9700" y="10221"/>
                </a:cubicBezTo>
                <a:lnTo>
                  <a:pt x="9536" y="10669"/>
                </a:lnTo>
                <a:cubicBezTo>
                  <a:pt x="9462" y="10618"/>
                  <a:pt x="9397" y="10595"/>
                  <a:pt x="9338" y="10595"/>
                </a:cubicBezTo>
                <a:cubicBezTo>
                  <a:pt x="9232" y="10595"/>
                  <a:pt x="9145" y="10671"/>
                  <a:pt x="9055" y="10794"/>
                </a:cubicBezTo>
                <a:cubicBezTo>
                  <a:pt x="8990" y="10882"/>
                  <a:pt x="8841" y="10976"/>
                  <a:pt x="8739" y="10976"/>
                </a:cubicBezTo>
                <a:cubicBezTo>
                  <a:pt x="8729" y="10976"/>
                  <a:pt x="8720" y="10975"/>
                  <a:pt x="8712" y="10973"/>
                </a:cubicBezTo>
                <a:cubicBezTo>
                  <a:pt x="8633" y="10958"/>
                  <a:pt x="8560" y="10951"/>
                  <a:pt x="8490" y="10951"/>
                </a:cubicBezTo>
                <a:cubicBezTo>
                  <a:pt x="8043" y="10951"/>
                  <a:pt x="7774" y="11255"/>
                  <a:pt x="7555" y="11624"/>
                </a:cubicBezTo>
                <a:cubicBezTo>
                  <a:pt x="7476" y="11759"/>
                  <a:pt x="7429" y="11853"/>
                  <a:pt x="7295" y="11853"/>
                </a:cubicBezTo>
                <a:cubicBezTo>
                  <a:pt x="7263" y="11853"/>
                  <a:pt x="7226" y="11847"/>
                  <a:pt x="7182" y="11836"/>
                </a:cubicBezTo>
                <a:cubicBezTo>
                  <a:pt x="7175" y="11834"/>
                  <a:pt x="7167" y="11833"/>
                  <a:pt x="7159" y="11833"/>
                </a:cubicBezTo>
                <a:cubicBezTo>
                  <a:pt x="7071" y="11833"/>
                  <a:pt x="6939" y="11941"/>
                  <a:pt x="6861" y="12023"/>
                </a:cubicBezTo>
                <a:cubicBezTo>
                  <a:pt x="6646" y="12247"/>
                  <a:pt x="6480" y="12528"/>
                  <a:pt x="6241" y="12722"/>
                </a:cubicBezTo>
                <a:cubicBezTo>
                  <a:pt x="5345" y="13454"/>
                  <a:pt x="4512" y="14227"/>
                  <a:pt x="3848" y="15199"/>
                </a:cubicBezTo>
                <a:cubicBezTo>
                  <a:pt x="3652" y="15484"/>
                  <a:pt x="3522" y="15852"/>
                  <a:pt x="3238" y="16067"/>
                </a:cubicBezTo>
                <a:cubicBezTo>
                  <a:pt x="2491" y="16636"/>
                  <a:pt x="2250" y="17525"/>
                  <a:pt x="1827" y="18291"/>
                </a:cubicBezTo>
                <a:cubicBezTo>
                  <a:pt x="1625" y="18654"/>
                  <a:pt x="1471" y="19042"/>
                  <a:pt x="1369" y="19446"/>
                </a:cubicBezTo>
                <a:cubicBezTo>
                  <a:pt x="1270" y="19849"/>
                  <a:pt x="1084" y="20239"/>
                  <a:pt x="979" y="20669"/>
                </a:cubicBezTo>
                <a:cubicBezTo>
                  <a:pt x="847" y="21207"/>
                  <a:pt x="509" y="21720"/>
                  <a:pt x="582" y="22293"/>
                </a:cubicBezTo>
                <a:cubicBezTo>
                  <a:pt x="657" y="22876"/>
                  <a:pt x="25" y="23336"/>
                  <a:pt x="358" y="23933"/>
                </a:cubicBezTo>
                <a:cubicBezTo>
                  <a:pt x="207" y="24911"/>
                  <a:pt x="152" y="25901"/>
                  <a:pt x="195" y="26890"/>
                </a:cubicBezTo>
                <a:cubicBezTo>
                  <a:pt x="207" y="27192"/>
                  <a:pt x="372" y="27557"/>
                  <a:pt x="231" y="27790"/>
                </a:cubicBezTo>
                <a:cubicBezTo>
                  <a:pt x="1" y="28166"/>
                  <a:pt x="554" y="28402"/>
                  <a:pt x="306" y="28724"/>
                </a:cubicBezTo>
                <a:cubicBezTo>
                  <a:pt x="45" y="29065"/>
                  <a:pt x="593" y="29232"/>
                  <a:pt x="488" y="29563"/>
                </a:cubicBezTo>
                <a:cubicBezTo>
                  <a:pt x="456" y="29663"/>
                  <a:pt x="717" y="29872"/>
                  <a:pt x="677" y="29952"/>
                </a:cubicBezTo>
                <a:cubicBezTo>
                  <a:pt x="422" y="30483"/>
                  <a:pt x="1188" y="30869"/>
                  <a:pt x="858" y="31390"/>
                </a:cubicBezTo>
                <a:cubicBezTo>
                  <a:pt x="1207" y="31568"/>
                  <a:pt x="1078" y="32011"/>
                  <a:pt x="1283" y="32219"/>
                </a:cubicBezTo>
                <a:cubicBezTo>
                  <a:pt x="1587" y="32526"/>
                  <a:pt x="1454" y="33016"/>
                  <a:pt x="1676" y="33226"/>
                </a:cubicBezTo>
                <a:cubicBezTo>
                  <a:pt x="2324" y="33839"/>
                  <a:pt x="2399" y="34822"/>
                  <a:pt x="3143" y="35354"/>
                </a:cubicBezTo>
                <a:cubicBezTo>
                  <a:pt x="3240" y="35424"/>
                  <a:pt x="3209" y="35651"/>
                  <a:pt x="3291" y="35766"/>
                </a:cubicBezTo>
                <a:cubicBezTo>
                  <a:pt x="3396" y="35914"/>
                  <a:pt x="3567" y="36014"/>
                  <a:pt x="3690" y="36151"/>
                </a:cubicBezTo>
                <a:cubicBezTo>
                  <a:pt x="4014" y="36514"/>
                  <a:pt x="4198" y="36983"/>
                  <a:pt x="4665" y="37246"/>
                </a:cubicBezTo>
                <a:cubicBezTo>
                  <a:pt x="5019" y="37446"/>
                  <a:pt x="5269" y="37827"/>
                  <a:pt x="5620" y="38036"/>
                </a:cubicBezTo>
                <a:cubicBezTo>
                  <a:pt x="6405" y="38505"/>
                  <a:pt x="7051" y="39234"/>
                  <a:pt x="8024" y="39361"/>
                </a:cubicBezTo>
                <a:cubicBezTo>
                  <a:pt x="8252" y="39693"/>
                  <a:pt x="8697" y="39461"/>
                  <a:pt x="8950" y="39717"/>
                </a:cubicBezTo>
                <a:cubicBezTo>
                  <a:pt x="9437" y="40209"/>
                  <a:pt x="10134" y="40048"/>
                  <a:pt x="10714" y="40273"/>
                </a:cubicBezTo>
                <a:cubicBezTo>
                  <a:pt x="11163" y="40449"/>
                  <a:pt x="11749" y="40283"/>
                  <a:pt x="12191" y="40468"/>
                </a:cubicBezTo>
                <a:cubicBezTo>
                  <a:pt x="12619" y="40646"/>
                  <a:pt x="13104" y="40447"/>
                  <a:pt x="13503" y="40801"/>
                </a:cubicBezTo>
                <a:cubicBezTo>
                  <a:pt x="13556" y="40849"/>
                  <a:pt x="13635" y="40863"/>
                  <a:pt x="13727" y="40863"/>
                </a:cubicBezTo>
                <a:cubicBezTo>
                  <a:pt x="13860" y="40863"/>
                  <a:pt x="14021" y="40833"/>
                  <a:pt x="14167" y="40833"/>
                </a:cubicBezTo>
                <a:cubicBezTo>
                  <a:pt x="14230" y="40833"/>
                  <a:pt x="14289" y="40838"/>
                  <a:pt x="14343" y="40854"/>
                </a:cubicBezTo>
                <a:cubicBezTo>
                  <a:pt x="15382" y="41154"/>
                  <a:pt x="16464" y="40987"/>
                  <a:pt x="17512" y="41180"/>
                </a:cubicBezTo>
                <a:cubicBezTo>
                  <a:pt x="17535" y="41184"/>
                  <a:pt x="17558" y="41185"/>
                  <a:pt x="17583" y="41185"/>
                </a:cubicBezTo>
                <a:cubicBezTo>
                  <a:pt x="17737" y="41185"/>
                  <a:pt x="17927" y="41115"/>
                  <a:pt x="18057" y="41115"/>
                </a:cubicBezTo>
                <a:cubicBezTo>
                  <a:pt x="18103" y="41115"/>
                  <a:pt x="18142" y="41125"/>
                  <a:pt x="18168" y="41149"/>
                </a:cubicBezTo>
                <a:cubicBezTo>
                  <a:pt x="18269" y="41242"/>
                  <a:pt x="18365" y="41272"/>
                  <a:pt x="18458" y="41272"/>
                </a:cubicBezTo>
                <a:cubicBezTo>
                  <a:pt x="18639" y="41272"/>
                  <a:pt x="18809" y="41157"/>
                  <a:pt x="18983" y="41157"/>
                </a:cubicBezTo>
                <a:cubicBezTo>
                  <a:pt x="19009" y="41157"/>
                  <a:pt x="19035" y="41159"/>
                  <a:pt x="19061" y="41165"/>
                </a:cubicBezTo>
                <a:cubicBezTo>
                  <a:pt x="19360" y="41232"/>
                  <a:pt x="19670" y="41261"/>
                  <a:pt x="19978" y="41281"/>
                </a:cubicBezTo>
                <a:cubicBezTo>
                  <a:pt x="20018" y="41284"/>
                  <a:pt x="20058" y="41285"/>
                  <a:pt x="20099" y="41285"/>
                </a:cubicBezTo>
                <a:cubicBezTo>
                  <a:pt x="20520" y="41285"/>
                  <a:pt x="20944" y="41150"/>
                  <a:pt x="21366" y="41150"/>
                </a:cubicBezTo>
                <a:cubicBezTo>
                  <a:pt x="21597" y="41150"/>
                  <a:pt x="21827" y="41190"/>
                  <a:pt x="22055" y="41315"/>
                </a:cubicBezTo>
                <a:cubicBezTo>
                  <a:pt x="22062" y="41319"/>
                  <a:pt x="22069" y="41320"/>
                  <a:pt x="22078" y="41320"/>
                </a:cubicBezTo>
                <a:cubicBezTo>
                  <a:pt x="22097" y="41320"/>
                  <a:pt x="22120" y="41314"/>
                  <a:pt x="22139" y="41313"/>
                </a:cubicBezTo>
                <a:cubicBezTo>
                  <a:pt x="22378" y="41298"/>
                  <a:pt x="22617" y="41296"/>
                  <a:pt x="22856" y="41296"/>
                </a:cubicBezTo>
                <a:cubicBezTo>
                  <a:pt x="23010" y="41296"/>
                  <a:pt x="23164" y="41297"/>
                  <a:pt x="23318" y="41297"/>
                </a:cubicBezTo>
                <a:cubicBezTo>
                  <a:pt x="23574" y="41297"/>
                  <a:pt x="23829" y="41293"/>
                  <a:pt x="24080" y="41276"/>
                </a:cubicBezTo>
                <a:cubicBezTo>
                  <a:pt x="24120" y="41273"/>
                  <a:pt x="24160" y="41272"/>
                  <a:pt x="24200" y="41272"/>
                </a:cubicBezTo>
                <a:cubicBezTo>
                  <a:pt x="24492" y="41272"/>
                  <a:pt x="24781" y="41338"/>
                  <a:pt x="25060" y="41338"/>
                </a:cubicBezTo>
                <a:cubicBezTo>
                  <a:pt x="25175" y="41338"/>
                  <a:pt x="25289" y="41326"/>
                  <a:pt x="25400" y="41294"/>
                </a:cubicBezTo>
                <a:cubicBezTo>
                  <a:pt x="25996" y="41123"/>
                  <a:pt x="26592" y="41170"/>
                  <a:pt x="27188" y="41138"/>
                </a:cubicBezTo>
                <a:cubicBezTo>
                  <a:pt x="27551" y="41119"/>
                  <a:pt x="27915" y="41130"/>
                  <a:pt x="28277" y="41119"/>
                </a:cubicBezTo>
                <a:cubicBezTo>
                  <a:pt x="28498" y="41112"/>
                  <a:pt x="28719" y="41109"/>
                  <a:pt x="28939" y="41109"/>
                </a:cubicBezTo>
                <a:cubicBezTo>
                  <a:pt x="29677" y="41109"/>
                  <a:pt x="30415" y="41138"/>
                  <a:pt x="31152" y="41139"/>
                </a:cubicBezTo>
                <a:cubicBezTo>
                  <a:pt x="31156" y="41139"/>
                  <a:pt x="31161" y="41139"/>
                  <a:pt x="31165" y="41139"/>
                </a:cubicBezTo>
                <a:cubicBezTo>
                  <a:pt x="32038" y="41139"/>
                  <a:pt x="32915" y="41014"/>
                  <a:pt x="33783" y="40889"/>
                </a:cubicBezTo>
                <a:cubicBezTo>
                  <a:pt x="34451" y="40794"/>
                  <a:pt x="35102" y="40571"/>
                  <a:pt x="35771" y="40482"/>
                </a:cubicBezTo>
                <a:cubicBezTo>
                  <a:pt x="36350" y="40404"/>
                  <a:pt x="36894" y="40206"/>
                  <a:pt x="37492" y="40159"/>
                </a:cubicBezTo>
                <a:cubicBezTo>
                  <a:pt x="38124" y="40109"/>
                  <a:pt x="38706" y="39579"/>
                  <a:pt x="39347" y="39445"/>
                </a:cubicBezTo>
                <a:cubicBezTo>
                  <a:pt x="40045" y="39301"/>
                  <a:pt x="40619" y="38961"/>
                  <a:pt x="41233" y="38659"/>
                </a:cubicBezTo>
                <a:cubicBezTo>
                  <a:pt x="42104" y="38230"/>
                  <a:pt x="42841" y="37633"/>
                  <a:pt x="43531" y="36968"/>
                </a:cubicBezTo>
                <a:cubicBezTo>
                  <a:pt x="43625" y="36875"/>
                  <a:pt x="43708" y="36772"/>
                  <a:pt x="43777" y="36660"/>
                </a:cubicBezTo>
                <a:cubicBezTo>
                  <a:pt x="44175" y="36011"/>
                  <a:pt x="44902" y="35632"/>
                  <a:pt x="45207" y="34907"/>
                </a:cubicBezTo>
                <a:cubicBezTo>
                  <a:pt x="45297" y="34697"/>
                  <a:pt x="45355" y="34464"/>
                  <a:pt x="45487" y="34285"/>
                </a:cubicBezTo>
                <a:cubicBezTo>
                  <a:pt x="45612" y="34116"/>
                  <a:pt x="45912" y="34035"/>
                  <a:pt x="45966" y="33863"/>
                </a:cubicBezTo>
                <a:cubicBezTo>
                  <a:pt x="46247" y="32964"/>
                  <a:pt x="46887" y="32244"/>
                  <a:pt x="47062" y="31267"/>
                </a:cubicBezTo>
                <a:cubicBezTo>
                  <a:pt x="47216" y="30408"/>
                  <a:pt x="47445" y="29545"/>
                  <a:pt x="47614" y="28684"/>
                </a:cubicBezTo>
                <a:cubicBezTo>
                  <a:pt x="47760" y="27952"/>
                  <a:pt x="47567" y="27184"/>
                  <a:pt x="47738" y="26433"/>
                </a:cubicBezTo>
                <a:cubicBezTo>
                  <a:pt x="47829" y="26033"/>
                  <a:pt x="47865" y="25605"/>
                  <a:pt x="47673" y="25184"/>
                </a:cubicBezTo>
                <a:cubicBezTo>
                  <a:pt x="47603" y="25034"/>
                  <a:pt x="47735" y="24789"/>
                  <a:pt x="47772" y="24609"/>
                </a:cubicBezTo>
                <a:lnTo>
                  <a:pt x="47507" y="24355"/>
                </a:lnTo>
                <a:cubicBezTo>
                  <a:pt x="47568" y="23992"/>
                  <a:pt x="47767" y="23599"/>
                  <a:pt x="47645" y="23402"/>
                </a:cubicBezTo>
                <a:cubicBezTo>
                  <a:pt x="47231" y="22734"/>
                  <a:pt x="47398" y="21893"/>
                  <a:pt x="46917" y="21260"/>
                </a:cubicBezTo>
                <a:cubicBezTo>
                  <a:pt x="46718" y="20996"/>
                  <a:pt x="47202" y="21082"/>
                  <a:pt x="47153" y="20811"/>
                </a:cubicBezTo>
                <a:cubicBezTo>
                  <a:pt x="46723" y="20621"/>
                  <a:pt x="46567" y="20218"/>
                  <a:pt x="46502" y="19733"/>
                </a:cubicBezTo>
                <a:cubicBezTo>
                  <a:pt x="46427" y="19172"/>
                  <a:pt x="46300" y="18644"/>
                  <a:pt x="45827" y="18215"/>
                </a:cubicBezTo>
                <a:cubicBezTo>
                  <a:pt x="45557" y="17969"/>
                  <a:pt x="45464" y="17522"/>
                  <a:pt x="45306" y="17159"/>
                </a:cubicBezTo>
                <a:cubicBezTo>
                  <a:pt x="45217" y="16951"/>
                  <a:pt x="45212" y="16688"/>
                  <a:pt x="45079" y="16523"/>
                </a:cubicBezTo>
                <a:cubicBezTo>
                  <a:pt x="44693" y="16040"/>
                  <a:pt x="44254" y="15601"/>
                  <a:pt x="43851" y="15132"/>
                </a:cubicBezTo>
                <a:cubicBezTo>
                  <a:pt x="43484" y="14702"/>
                  <a:pt x="43126" y="14262"/>
                  <a:pt x="42787" y="13812"/>
                </a:cubicBezTo>
                <a:cubicBezTo>
                  <a:pt x="42594" y="13554"/>
                  <a:pt x="42386" y="13385"/>
                  <a:pt x="42072" y="13249"/>
                </a:cubicBezTo>
                <a:cubicBezTo>
                  <a:pt x="41679" y="13078"/>
                  <a:pt x="41257" y="12838"/>
                  <a:pt x="41100" y="12350"/>
                </a:cubicBezTo>
                <a:cubicBezTo>
                  <a:pt x="41064" y="12236"/>
                  <a:pt x="40937" y="12140"/>
                  <a:pt x="40832" y="12064"/>
                </a:cubicBezTo>
                <a:cubicBezTo>
                  <a:pt x="40420" y="11765"/>
                  <a:pt x="39755" y="11811"/>
                  <a:pt x="39603" y="11152"/>
                </a:cubicBezTo>
                <a:cubicBezTo>
                  <a:pt x="39597" y="11125"/>
                  <a:pt x="39446" y="11146"/>
                  <a:pt x="39370" y="11119"/>
                </a:cubicBezTo>
                <a:cubicBezTo>
                  <a:pt x="38897" y="10954"/>
                  <a:pt x="38388" y="10846"/>
                  <a:pt x="37962" y="10597"/>
                </a:cubicBezTo>
                <a:cubicBezTo>
                  <a:pt x="37155" y="10124"/>
                  <a:pt x="36324" y="9834"/>
                  <a:pt x="35389" y="9673"/>
                </a:cubicBezTo>
                <a:cubicBezTo>
                  <a:pt x="34181" y="9465"/>
                  <a:pt x="32971" y="9286"/>
                  <a:pt x="31759" y="9106"/>
                </a:cubicBezTo>
                <a:cubicBezTo>
                  <a:pt x="31467" y="9063"/>
                  <a:pt x="31185" y="8902"/>
                  <a:pt x="30916" y="8762"/>
                </a:cubicBezTo>
                <a:cubicBezTo>
                  <a:pt x="30554" y="8571"/>
                  <a:pt x="30551" y="8140"/>
                  <a:pt x="30354" y="7836"/>
                </a:cubicBezTo>
                <a:cubicBezTo>
                  <a:pt x="30139" y="7505"/>
                  <a:pt x="29690" y="7466"/>
                  <a:pt x="29516" y="7029"/>
                </a:cubicBezTo>
                <a:cubicBezTo>
                  <a:pt x="29279" y="6438"/>
                  <a:pt x="28889" y="5897"/>
                  <a:pt x="28516" y="5383"/>
                </a:cubicBezTo>
                <a:cubicBezTo>
                  <a:pt x="28202" y="4950"/>
                  <a:pt x="27841" y="4531"/>
                  <a:pt x="27490" y="4126"/>
                </a:cubicBezTo>
                <a:cubicBezTo>
                  <a:pt x="27133" y="3714"/>
                  <a:pt x="27023" y="3123"/>
                  <a:pt x="26501" y="2836"/>
                </a:cubicBezTo>
                <a:cubicBezTo>
                  <a:pt x="26375" y="2768"/>
                  <a:pt x="26338" y="2541"/>
                  <a:pt x="26255" y="2388"/>
                </a:cubicBezTo>
                <a:cubicBezTo>
                  <a:pt x="26190" y="2267"/>
                  <a:pt x="26135" y="2067"/>
                  <a:pt x="26044" y="2046"/>
                </a:cubicBezTo>
                <a:cubicBezTo>
                  <a:pt x="25719" y="1971"/>
                  <a:pt x="25732" y="1653"/>
                  <a:pt x="25564" y="1478"/>
                </a:cubicBezTo>
                <a:cubicBezTo>
                  <a:pt x="25405" y="1313"/>
                  <a:pt x="25007" y="1173"/>
                  <a:pt x="25024" y="1077"/>
                </a:cubicBezTo>
                <a:cubicBezTo>
                  <a:pt x="25101" y="632"/>
                  <a:pt x="24606" y="840"/>
                  <a:pt x="24571" y="630"/>
                </a:cubicBezTo>
                <a:cubicBezTo>
                  <a:pt x="24488" y="133"/>
                  <a:pt x="24123" y="62"/>
                  <a:pt x="23833" y="1"/>
                </a:cubicBez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305"/>
          <p:cNvSpPr txBox="1"/>
          <p:nvPr/>
        </p:nvSpPr>
        <p:spPr>
          <a:xfrm>
            <a:off x="5514933" y="2430588"/>
            <a:ext cx="15144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Data object</a:t>
            </a:r>
            <a:endParaRPr sz="13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42" name="Google Shape;1942;p305"/>
          <p:cNvSpPr/>
          <p:nvPr/>
        </p:nvSpPr>
        <p:spPr>
          <a:xfrm>
            <a:off x="6710982" y="3542470"/>
            <a:ext cx="1305518" cy="686004"/>
          </a:xfrm>
          <a:custGeom>
            <a:rect b="b" l="l" r="r" t="t"/>
            <a:pathLst>
              <a:path extrusionOk="0" h="41338" w="47865">
                <a:moveTo>
                  <a:pt x="23947" y="1954"/>
                </a:moveTo>
                <a:cubicBezTo>
                  <a:pt x="24079" y="1954"/>
                  <a:pt x="24218" y="2007"/>
                  <a:pt x="24367" y="2112"/>
                </a:cubicBezTo>
                <a:cubicBezTo>
                  <a:pt x="24463" y="2179"/>
                  <a:pt x="24550" y="2258"/>
                  <a:pt x="24627" y="2347"/>
                </a:cubicBezTo>
                <a:cubicBezTo>
                  <a:pt x="25445" y="3331"/>
                  <a:pt x="26268" y="4313"/>
                  <a:pt x="27073" y="5308"/>
                </a:cubicBezTo>
                <a:cubicBezTo>
                  <a:pt x="27427" y="5747"/>
                  <a:pt x="27837" y="6125"/>
                  <a:pt x="28111" y="6652"/>
                </a:cubicBezTo>
                <a:cubicBezTo>
                  <a:pt x="28335" y="7080"/>
                  <a:pt x="28856" y="7346"/>
                  <a:pt x="29214" y="7715"/>
                </a:cubicBezTo>
                <a:cubicBezTo>
                  <a:pt x="29491" y="8002"/>
                  <a:pt x="29711" y="8345"/>
                  <a:pt x="29977" y="8647"/>
                </a:cubicBezTo>
                <a:cubicBezTo>
                  <a:pt x="30209" y="8912"/>
                  <a:pt x="30217" y="9210"/>
                  <a:pt x="30153" y="9488"/>
                </a:cubicBezTo>
                <a:lnTo>
                  <a:pt x="30152" y="9488"/>
                </a:lnTo>
                <a:cubicBezTo>
                  <a:pt x="30540" y="9885"/>
                  <a:pt x="30957" y="9852"/>
                  <a:pt x="31309" y="9983"/>
                </a:cubicBezTo>
                <a:cubicBezTo>
                  <a:pt x="31681" y="10119"/>
                  <a:pt x="32012" y="10136"/>
                  <a:pt x="32389" y="10155"/>
                </a:cubicBezTo>
                <a:cubicBezTo>
                  <a:pt x="33194" y="10197"/>
                  <a:pt x="34001" y="10281"/>
                  <a:pt x="34785" y="10507"/>
                </a:cubicBezTo>
                <a:cubicBezTo>
                  <a:pt x="35110" y="10601"/>
                  <a:pt x="35540" y="10551"/>
                  <a:pt x="35759" y="10749"/>
                </a:cubicBezTo>
                <a:cubicBezTo>
                  <a:pt x="36037" y="11002"/>
                  <a:pt x="36314" y="10917"/>
                  <a:pt x="36590" y="10984"/>
                </a:cubicBezTo>
                <a:cubicBezTo>
                  <a:pt x="36727" y="11020"/>
                  <a:pt x="36859" y="11070"/>
                  <a:pt x="36982" y="11135"/>
                </a:cubicBezTo>
                <a:cubicBezTo>
                  <a:pt x="37260" y="11278"/>
                  <a:pt x="37544" y="11412"/>
                  <a:pt x="37799" y="11587"/>
                </a:cubicBezTo>
                <a:cubicBezTo>
                  <a:pt x="38157" y="11832"/>
                  <a:pt x="38611" y="11843"/>
                  <a:pt x="38955" y="12153"/>
                </a:cubicBezTo>
                <a:cubicBezTo>
                  <a:pt x="39281" y="12449"/>
                  <a:pt x="39712" y="12623"/>
                  <a:pt x="40068" y="12890"/>
                </a:cubicBezTo>
                <a:cubicBezTo>
                  <a:pt x="40343" y="13095"/>
                  <a:pt x="40591" y="13343"/>
                  <a:pt x="40817" y="13603"/>
                </a:cubicBezTo>
                <a:cubicBezTo>
                  <a:pt x="41008" y="13823"/>
                  <a:pt x="41392" y="13792"/>
                  <a:pt x="41466" y="14179"/>
                </a:cubicBezTo>
                <a:cubicBezTo>
                  <a:pt x="41520" y="14467"/>
                  <a:pt x="42061" y="14305"/>
                  <a:pt x="42070" y="14710"/>
                </a:cubicBezTo>
                <a:cubicBezTo>
                  <a:pt x="42644" y="15000"/>
                  <a:pt x="42898" y="15597"/>
                  <a:pt x="43311" y="16039"/>
                </a:cubicBezTo>
                <a:cubicBezTo>
                  <a:pt x="43728" y="16489"/>
                  <a:pt x="44031" y="17048"/>
                  <a:pt x="44371" y="17567"/>
                </a:cubicBezTo>
                <a:cubicBezTo>
                  <a:pt x="44465" y="17709"/>
                  <a:pt x="44503" y="17887"/>
                  <a:pt x="44578" y="18041"/>
                </a:cubicBezTo>
                <a:cubicBezTo>
                  <a:pt x="44780" y="18449"/>
                  <a:pt x="45066" y="18833"/>
                  <a:pt x="45174" y="19264"/>
                </a:cubicBezTo>
                <a:cubicBezTo>
                  <a:pt x="45272" y="19653"/>
                  <a:pt x="45538" y="19941"/>
                  <a:pt x="45636" y="20318"/>
                </a:cubicBezTo>
                <a:cubicBezTo>
                  <a:pt x="45712" y="20613"/>
                  <a:pt x="45801" y="20946"/>
                  <a:pt x="45998" y="21156"/>
                </a:cubicBezTo>
                <a:cubicBezTo>
                  <a:pt x="46298" y="21475"/>
                  <a:pt x="46095" y="21788"/>
                  <a:pt x="46115" y="22103"/>
                </a:cubicBezTo>
                <a:cubicBezTo>
                  <a:pt x="46117" y="22132"/>
                  <a:pt x="46101" y="22173"/>
                  <a:pt x="46117" y="22188"/>
                </a:cubicBezTo>
                <a:cubicBezTo>
                  <a:pt x="46530" y="22631"/>
                  <a:pt x="46437" y="23225"/>
                  <a:pt x="46592" y="23744"/>
                </a:cubicBezTo>
                <a:cubicBezTo>
                  <a:pt x="46650" y="23932"/>
                  <a:pt x="46830" y="24071"/>
                  <a:pt x="46652" y="24289"/>
                </a:cubicBezTo>
                <a:cubicBezTo>
                  <a:pt x="46609" y="24341"/>
                  <a:pt x="46600" y="24478"/>
                  <a:pt x="46637" y="24533"/>
                </a:cubicBezTo>
                <a:cubicBezTo>
                  <a:pt x="46975" y="25010"/>
                  <a:pt x="46796" y="25517"/>
                  <a:pt x="46790" y="26034"/>
                </a:cubicBezTo>
                <a:cubicBezTo>
                  <a:pt x="46777" y="27268"/>
                  <a:pt x="46681" y="28487"/>
                  <a:pt x="46435" y="29696"/>
                </a:cubicBezTo>
                <a:cubicBezTo>
                  <a:pt x="46377" y="29982"/>
                  <a:pt x="46396" y="30290"/>
                  <a:pt x="46298" y="30560"/>
                </a:cubicBezTo>
                <a:cubicBezTo>
                  <a:pt x="46203" y="30822"/>
                  <a:pt x="46006" y="31048"/>
                  <a:pt x="45840" y="31311"/>
                </a:cubicBezTo>
                <a:cubicBezTo>
                  <a:pt x="46101" y="31507"/>
                  <a:pt x="46156" y="31843"/>
                  <a:pt x="45882" y="31980"/>
                </a:cubicBezTo>
                <a:cubicBezTo>
                  <a:pt x="45470" y="32185"/>
                  <a:pt x="45564" y="32637"/>
                  <a:pt x="45272" y="32901"/>
                </a:cubicBezTo>
                <a:cubicBezTo>
                  <a:pt x="45011" y="33137"/>
                  <a:pt x="44740" y="33529"/>
                  <a:pt x="44740" y="33852"/>
                </a:cubicBezTo>
                <a:cubicBezTo>
                  <a:pt x="44740" y="34309"/>
                  <a:pt x="44085" y="34277"/>
                  <a:pt x="44223" y="34734"/>
                </a:cubicBezTo>
                <a:cubicBezTo>
                  <a:pt x="44190" y="34728"/>
                  <a:pt x="44161" y="34725"/>
                  <a:pt x="44134" y="34725"/>
                </a:cubicBezTo>
                <a:cubicBezTo>
                  <a:pt x="43842" y="34725"/>
                  <a:pt x="43933" y="35068"/>
                  <a:pt x="43805" y="35215"/>
                </a:cubicBezTo>
                <a:cubicBezTo>
                  <a:pt x="43500" y="35563"/>
                  <a:pt x="43269" y="35939"/>
                  <a:pt x="42850" y="36227"/>
                </a:cubicBezTo>
                <a:cubicBezTo>
                  <a:pt x="42484" y="36482"/>
                  <a:pt x="42170" y="36899"/>
                  <a:pt x="41771" y="37154"/>
                </a:cubicBezTo>
                <a:cubicBezTo>
                  <a:pt x="41458" y="37355"/>
                  <a:pt x="41214" y="37637"/>
                  <a:pt x="40848" y="37783"/>
                </a:cubicBezTo>
                <a:cubicBezTo>
                  <a:pt x="40297" y="38006"/>
                  <a:pt x="39825" y="38370"/>
                  <a:pt x="39198" y="38472"/>
                </a:cubicBezTo>
                <a:cubicBezTo>
                  <a:pt x="38481" y="38589"/>
                  <a:pt x="37805" y="38956"/>
                  <a:pt x="37090" y="39089"/>
                </a:cubicBezTo>
                <a:cubicBezTo>
                  <a:pt x="35722" y="39343"/>
                  <a:pt x="34400" y="39875"/>
                  <a:pt x="32987" y="39875"/>
                </a:cubicBezTo>
                <a:cubicBezTo>
                  <a:pt x="32854" y="39875"/>
                  <a:pt x="32720" y="39871"/>
                  <a:pt x="32586" y="39861"/>
                </a:cubicBezTo>
                <a:cubicBezTo>
                  <a:pt x="32529" y="39856"/>
                  <a:pt x="32466" y="39851"/>
                  <a:pt x="32404" y="39851"/>
                </a:cubicBezTo>
                <a:cubicBezTo>
                  <a:pt x="32314" y="39851"/>
                  <a:pt x="32225" y="39862"/>
                  <a:pt x="32158" y="39902"/>
                </a:cubicBezTo>
                <a:cubicBezTo>
                  <a:pt x="31617" y="40233"/>
                  <a:pt x="31004" y="40104"/>
                  <a:pt x="30429" y="40179"/>
                </a:cubicBezTo>
                <a:cubicBezTo>
                  <a:pt x="29474" y="40305"/>
                  <a:pt x="28514" y="40341"/>
                  <a:pt x="27553" y="40341"/>
                </a:cubicBezTo>
                <a:cubicBezTo>
                  <a:pt x="26828" y="40341"/>
                  <a:pt x="26103" y="40321"/>
                  <a:pt x="25378" y="40304"/>
                </a:cubicBezTo>
                <a:cubicBezTo>
                  <a:pt x="25342" y="40303"/>
                  <a:pt x="25305" y="40303"/>
                  <a:pt x="25269" y="40303"/>
                </a:cubicBezTo>
                <a:cubicBezTo>
                  <a:pt x="24819" y="40303"/>
                  <a:pt x="24368" y="40362"/>
                  <a:pt x="23918" y="40380"/>
                </a:cubicBezTo>
                <a:cubicBezTo>
                  <a:pt x="23849" y="40382"/>
                  <a:pt x="23781" y="40384"/>
                  <a:pt x="23712" y="40384"/>
                </a:cubicBezTo>
                <a:cubicBezTo>
                  <a:pt x="23184" y="40384"/>
                  <a:pt x="22655" y="40314"/>
                  <a:pt x="22127" y="40314"/>
                </a:cubicBezTo>
                <a:cubicBezTo>
                  <a:pt x="21782" y="40314"/>
                  <a:pt x="21436" y="40344"/>
                  <a:pt x="21093" y="40443"/>
                </a:cubicBezTo>
                <a:cubicBezTo>
                  <a:pt x="20996" y="40350"/>
                  <a:pt x="20890" y="40320"/>
                  <a:pt x="20779" y="40320"/>
                </a:cubicBezTo>
                <a:cubicBezTo>
                  <a:pt x="20576" y="40320"/>
                  <a:pt x="20358" y="40420"/>
                  <a:pt x="20156" y="40420"/>
                </a:cubicBezTo>
                <a:cubicBezTo>
                  <a:pt x="20023" y="40420"/>
                  <a:pt x="19898" y="40377"/>
                  <a:pt x="19787" y="40237"/>
                </a:cubicBezTo>
                <a:cubicBezTo>
                  <a:pt x="19551" y="40320"/>
                  <a:pt x="19313" y="40349"/>
                  <a:pt x="19077" y="40349"/>
                </a:cubicBezTo>
                <a:cubicBezTo>
                  <a:pt x="18617" y="40349"/>
                  <a:pt x="18160" y="40239"/>
                  <a:pt x="17708" y="40199"/>
                </a:cubicBezTo>
                <a:cubicBezTo>
                  <a:pt x="17087" y="40144"/>
                  <a:pt x="16452" y="40192"/>
                  <a:pt x="15832" y="39940"/>
                </a:cubicBezTo>
                <a:cubicBezTo>
                  <a:pt x="15548" y="39826"/>
                  <a:pt x="15220" y="39820"/>
                  <a:pt x="14890" y="39820"/>
                </a:cubicBezTo>
                <a:cubicBezTo>
                  <a:pt x="14854" y="39820"/>
                  <a:pt x="14818" y="39821"/>
                  <a:pt x="14783" y="39821"/>
                </a:cubicBezTo>
                <a:cubicBezTo>
                  <a:pt x="14661" y="39821"/>
                  <a:pt x="14540" y="39820"/>
                  <a:pt x="14421" y="39813"/>
                </a:cubicBezTo>
                <a:cubicBezTo>
                  <a:pt x="13493" y="39761"/>
                  <a:pt x="12599" y="39564"/>
                  <a:pt x="11704" y="39312"/>
                </a:cubicBezTo>
                <a:cubicBezTo>
                  <a:pt x="11427" y="39234"/>
                  <a:pt x="11169" y="39193"/>
                  <a:pt x="10887" y="39068"/>
                </a:cubicBezTo>
                <a:cubicBezTo>
                  <a:pt x="10605" y="38945"/>
                  <a:pt x="10219" y="38914"/>
                  <a:pt x="9878" y="38837"/>
                </a:cubicBezTo>
                <a:cubicBezTo>
                  <a:pt x="9542" y="38762"/>
                  <a:pt x="9208" y="38683"/>
                  <a:pt x="8871" y="38615"/>
                </a:cubicBezTo>
                <a:cubicBezTo>
                  <a:pt x="8275" y="38495"/>
                  <a:pt x="7775" y="38151"/>
                  <a:pt x="7272" y="37857"/>
                </a:cubicBezTo>
                <a:cubicBezTo>
                  <a:pt x="6669" y="37504"/>
                  <a:pt x="6178" y="36958"/>
                  <a:pt x="5569" y="36623"/>
                </a:cubicBezTo>
                <a:cubicBezTo>
                  <a:pt x="5162" y="36400"/>
                  <a:pt x="4941" y="36039"/>
                  <a:pt x="4654" y="35743"/>
                </a:cubicBezTo>
                <a:cubicBezTo>
                  <a:pt x="4287" y="35369"/>
                  <a:pt x="3978" y="34943"/>
                  <a:pt x="3735" y="34479"/>
                </a:cubicBezTo>
                <a:cubicBezTo>
                  <a:pt x="3475" y="33978"/>
                  <a:pt x="3030" y="33574"/>
                  <a:pt x="2673" y="33123"/>
                </a:cubicBezTo>
                <a:cubicBezTo>
                  <a:pt x="2442" y="32832"/>
                  <a:pt x="2285" y="32539"/>
                  <a:pt x="2270" y="32125"/>
                </a:cubicBezTo>
                <a:cubicBezTo>
                  <a:pt x="2255" y="31766"/>
                  <a:pt x="1971" y="31426"/>
                  <a:pt x="1869" y="31059"/>
                </a:cubicBezTo>
                <a:cubicBezTo>
                  <a:pt x="1651" y="30264"/>
                  <a:pt x="1155" y="29534"/>
                  <a:pt x="1287" y="28653"/>
                </a:cubicBezTo>
                <a:cubicBezTo>
                  <a:pt x="762" y="27994"/>
                  <a:pt x="1316" y="27141"/>
                  <a:pt x="895" y="26464"/>
                </a:cubicBezTo>
                <a:cubicBezTo>
                  <a:pt x="1150" y="25829"/>
                  <a:pt x="1127" y="25167"/>
                  <a:pt x="1087" y="24504"/>
                </a:cubicBezTo>
                <a:cubicBezTo>
                  <a:pt x="1472" y="24344"/>
                  <a:pt x="1155" y="23999"/>
                  <a:pt x="1280" y="23757"/>
                </a:cubicBezTo>
                <a:cubicBezTo>
                  <a:pt x="1398" y="23528"/>
                  <a:pt x="1451" y="23262"/>
                  <a:pt x="1509" y="23006"/>
                </a:cubicBezTo>
                <a:cubicBezTo>
                  <a:pt x="1564" y="22766"/>
                  <a:pt x="1590" y="22518"/>
                  <a:pt x="1625" y="22274"/>
                </a:cubicBezTo>
                <a:cubicBezTo>
                  <a:pt x="1629" y="22248"/>
                  <a:pt x="1607" y="22198"/>
                  <a:pt x="1609" y="22198"/>
                </a:cubicBezTo>
                <a:cubicBezTo>
                  <a:pt x="2028" y="22051"/>
                  <a:pt x="1810" y="21637"/>
                  <a:pt x="1945" y="21367"/>
                </a:cubicBezTo>
                <a:cubicBezTo>
                  <a:pt x="2089" y="21077"/>
                  <a:pt x="2049" y="20698"/>
                  <a:pt x="2180" y="20397"/>
                </a:cubicBezTo>
                <a:cubicBezTo>
                  <a:pt x="2315" y="20080"/>
                  <a:pt x="2768" y="19929"/>
                  <a:pt x="2684" y="19479"/>
                </a:cubicBezTo>
                <a:cubicBezTo>
                  <a:pt x="3108" y="19294"/>
                  <a:pt x="2863" y="18869"/>
                  <a:pt x="3003" y="18594"/>
                </a:cubicBezTo>
                <a:cubicBezTo>
                  <a:pt x="3155" y="18294"/>
                  <a:pt x="3422" y="18052"/>
                  <a:pt x="3600" y="17762"/>
                </a:cubicBezTo>
                <a:cubicBezTo>
                  <a:pt x="3781" y="17468"/>
                  <a:pt x="3926" y="17149"/>
                  <a:pt x="4071" y="16833"/>
                </a:cubicBezTo>
                <a:cubicBezTo>
                  <a:pt x="4407" y="16103"/>
                  <a:pt x="4925" y="15485"/>
                  <a:pt x="5398" y="14853"/>
                </a:cubicBezTo>
                <a:cubicBezTo>
                  <a:pt x="5885" y="14204"/>
                  <a:pt x="6527" y="13672"/>
                  <a:pt x="7272" y="13294"/>
                </a:cubicBezTo>
                <a:cubicBezTo>
                  <a:pt x="7477" y="13189"/>
                  <a:pt x="7662" y="13035"/>
                  <a:pt x="7835" y="12881"/>
                </a:cubicBezTo>
                <a:cubicBezTo>
                  <a:pt x="8557" y="12242"/>
                  <a:pt x="9374" y="11770"/>
                  <a:pt x="10281" y="11445"/>
                </a:cubicBezTo>
                <a:cubicBezTo>
                  <a:pt x="10972" y="11197"/>
                  <a:pt x="11649" y="10900"/>
                  <a:pt x="12351" y="10690"/>
                </a:cubicBezTo>
                <a:cubicBezTo>
                  <a:pt x="13033" y="10485"/>
                  <a:pt x="13742" y="10222"/>
                  <a:pt x="14435" y="10222"/>
                </a:cubicBezTo>
                <a:cubicBezTo>
                  <a:pt x="14452" y="10222"/>
                  <a:pt x="14469" y="10222"/>
                  <a:pt x="14486" y="10222"/>
                </a:cubicBezTo>
                <a:cubicBezTo>
                  <a:pt x="14516" y="10223"/>
                  <a:pt x="14547" y="10223"/>
                  <a:pt x="14577" y="10223"/>
                </a:cubicBezTo>
                <a:cubicBezTo>
                  <a:pt x="15490" y="10223"/>
                  <a:pt x="16337" y="9963"/>
                  <a:pt x="17214" y="9827"/>
                </a:cubicBezTo>
                <a:cubicBezTo>
                  <a:pt x="17338" y="9807"/>
                  <a:pt x="17554" y="9640"/>
                  <a:pt x="17543" y="9611"/>
                </a:cubicBezTo>
                <a:cubicBezTo>
                  <a:pt x="17389" y="9205"/>
                  <a:pt x="17783" y="9145"/>
                  <a:pt x="17936" y="8938"/>
                </a:cubicBezTo>
                <a:cubicBezTo>
                  <a:pt x="18064" y="8762"/>
                  <a:pt x="18183" y="8577"/>
                  <a:pt x="18289" y="8388"/>
                </a:cubicBezTo>
                <a:cubicBezTo>
                  <a:pt x="18542" y="7936"/>
                  <a:pt x="18891" y="7484"/>
                  <a:pt x="19314" y="7195"/>
                </a:cubicBezTo>
                <a:cubicBezTo>
                  <a:pt x="19879" y="6807"/>
                  <a:pt x="20077" y="6164"/>
                  <a:pt x="20548" y="5723"/>
                </a:cubicBezTo>
                <a:cubicBezTo>
                  <a:pt x="20896" y="5397"/>
                  <a:pt x="21171" y="4991"/>
                  <a:pt x="21474" y="4617"/>
                </a:cubicBezTo>
                <a:cubicBezTo>
                  <a:pt x="21563" y="4507"/>
                  <a:pt x="21642" y="4387"/>
                  <a:pt x="21723" y="4270"/>
                </a:cubicBezTo>
                <a:cubicBezTo>
                  <a:pt x="22083" y="3747"/>
                  <a:pt x="22396" y="3192"/>
                  <a:pt x="22956" y="2829"/>
                </a:cubicBezTo>
                <a:cubicBezTo>
                  <a:pt x="23164" y="2695"/>
                  <a:pt x="23290" y="2437"/>
                  <a:pt x="23455" y="2237"/>
                </a:cubicBezTo>
                <a:cubicBezTo>
                  <a:pt x="23610" y="2048"/>
                  <a:pt x="23772" y="1954"/>
                  <a:pt x="23947" y="1954"/>
                </a:cubicBezTo>
                <a:close/>
                <a:moveTo>
                  <a:pt x="23833" y="1"/>
                </a:moveTo>
                <a:cubicBezTo>
                  <a:pt x="23493" y="360"/>
                  <a:pt x="23203" y="667"/>
                  <a:pt x="22909" y="970"/>
                </a:cubicBezTo>
                <a:cubicBezTo>
                  <a:pt x="22788" y="1094"/>
                  <a:pt x="22637" y="1193"/>
                  <a:pt x="22530" y="1326"/>
                </a:cubicBezTo>
                <a:cubicBezTo>
                  <a:pt x="21999" y="1986"/>
                  <a:pt x="21456" y="2639"/>
                  <a:pt x="20957" y="3324"/>
                </a:cubicBezTo>
                <a:cubicBezTo>
                  <a:pt x="20444" y="4030"/>
                  <a:pt x="20055" y="4826"/>
                  <a:pt x="19383" y="5414"/>
                </a:cubicBezTo>
                <a:cubicBezTo>
                  <a:pt x="19282" y="5505"/>
                  <a:pt x="19221" y="5654"/>
                  <a:pt x="19172" y="5787"/>
                </a:cubicBezTo>
                <a:cubicBezTo>
                  <a:pt x="18902" y="6520"/>
                  <a:pt x="18412" y="7120"/>
                  <a:pt x="17872" y="7636"/>
                </a:cubicBezTo>
                <a:cubicBezTo>
                  <a:pt x="17374" y="8111"/>
                  <a:pt x="17049" y="8634"/>
                  <a:pt x="16860" y="9315"/>
                </a:cubicBezTo>
                <a:cubicBezTo>
                  <a:pt x="16416" y="9164"/>
                  <a:pt x="15929" y="9335"/>
                  <a:pt x="15512" y="9020"/>
                </a:cubicBezTo>
                <a:cubicBezTo>
                  <a:pt x="15467" y="8986"/>
                  <a:pt x="15382" y="8970"/>
                  <a:pt x="15296" y="8970"/>
                </a:cubicBezTo>
                <a:cubicBezTo>
                  <a:pt x="15185" y="8970"/>
                  <a:pt x="15071" y="8996"/>
                  <a:pt x="15034" y="9045"/>
                </a:cubicBezTo>
                <a:cubicBezTo>
                  <a:pt x="14869" y="9262"/>
                  <a:pt x="14715" y="9337"/>
                  <a:pt x="14568" y="9337"/>
                </a:cubicBezTo>
                <a:cubicBezTo>
                  <a:pt x="14313" y="9337"/>
                  <a:pt x="14077" y="9109"/>
                  <a:pt x="13836" y="8996"/>
                </a:cubicBezTo>
                <a:cubicBezTo>
                  <a:pt x="13540" y="9226"/>
                  <a:pt x="13327" y="9459"/>
                  <a:pt x="13064" y="9574"/>
                </a:cubicBezTo>
                <a:cubicBezTo>
                  <a:pt x="12823" y="9679"/>
                  <a:pt x="12481" y="9579"/>
                  <a:pt x="12265" y="9707"/>
                </a:cubicBezTo>
                <a:cubicBezTo>
                  <a:pt x="12185" y="9754"/>
                  <a:pt x="12113" y="9772"/>
                  <a:pt x="12044" y="9772"/>
                </a:cubicBezTo>
                <a:cubicBezTo>
                  <a:pt x="11821" y="9772"/>
                  <a:pt x="11645" y="9578"/>
                  <a:pt x="11418" y="9565"/>
                </a:cubicBezTo>
                <a:cubicBezTo>
                  <a:pt x="11360" y="9763"/>
                  <a:pt x="11312" y="9921"/>
                  <a:pt x="11262" y="10091"/>
                </a:cubicBezTo>
                <a:cubicBezTo>
                  <a:pt x="11051" y="9920"/>
                  <a:pt x="10858" y="9858"/>
                  <a:pt x="10677" y="9858"/>
                </a:cubicBezTo>
                <a:cubicBezTo>
                  <a:pt x="10308" y="9858"/>
                  <a:pt x="9993" y="10113"/>
                  <a:pt x="9700" y="10221"/>
                </a:cubicBezTo>
                <a:lnTo>
                  <a:pt x="9536" y="10669"/>
                </a:lnTo>
                <a:cubicBezTo>
                  <a:pt x="9462" y="10618"/>
                  <a:pt x="9397" y="10595"/>
                  <a:pt x="9338" y="10595"/>
                </a:cubicBezTo>
                <a:cubicBezTo>
                  <a:pt x="9232" y="10595"/>
                  <a:pt x="9145" y="10671"/>
                  <a:pt x="9055" y="10794"/>
                </a:cubicBezTo>
                <a:cubicBezTo>
                  <a:pt x="8990" y="10882"/>
                  <a:pt x="8841" y="10976"/>
                  <a:pt x="8739" y="10976"/>
                </a:cubicBezTo>
                <a:cubicBezTo>
                  <a:pt x="8729" y="10976"/>
                  <a:pt x="8720" y="10975"/>
                  <a:pt x="8712" y="10973"/>
                </a:cubicBezTo>
                <a:cubicBezTo>
                  <a:pt x="8633" y="10958"/>
                  <a:pt x="8560" y="10951"/>
                  <a:pt x="8490" y="10951"/>
                </a:cubicBezTo>
                <a:cubicBezTo>
                  <a:pt x="8043" y="10951"/>
                  <a:pt x="7774" y="11255"/>
                  <a:pt x="7555" y="11624"/>
                </a:cubicBezTo>
                <a:cubicBezTo>
                  <a:pt x="7476" y="11759"/>
                  <a:pt x="7429" y="11853"/>
                  <a:pt x="7295" y="11853"/>
                </a:cubicBezTo>
                <a:cubicBezTo>
                  <a:pt x="7263" y="11853"/>
                  <a:pt x="7226" y="11847"/>
                  <a:pt x="7182" y="11836"/>
                </a:cubicBezTo>
                <a:cubicBezTo>
                  <a:pt x="7175" y="11834"/>
                  <a:pt x="7167" y="11833"/>
                  <a:pt x="7159" y="11833"/>
                </a:cubicBezTo>
                <a:cubicBezTo>
                  <a:pt x="7071" y="11833"/>
                  <a:pt x="6939" y="11941"/>
                  <a:pt x="6861" y="12023"/>
                </a:cubicBezTo>
                <a:cubicBezTo>
                  <a:pt x="6646" y="12247"/>
                  <a:pt x="6480" y="12528"/>
                  <a:pt x="6241" y="12722"/>
                </a:cubicBezTo>
                <a:cubicBezTo>
                  <a:pt x="5345" y="13454"/>
                  <a:pt x="4512" y="14227"/>
                  <a:pt x="3848" y="15199"/>
                </a:cubicBezTo>
                <a:cubicBezTo>
                  <a:pt x="3652" y="15484"/>
                  <a:pt x="3522" y="15852"/>
                  <a:pt x="3238" y="16067"/>
                </a:cubicBezTo>
                <a:cubicBezTo>
                  <a:pt x="2491" y="16636"/>
                  <a:pt x="2250" y="17525"/>
                  <a:pt x="1827" y="18291"/>
                </a:cubicBezTo>
                <a:cubicBezTo>
                  <a:pt x="1625" y="18654"/>
                  <a:pt x="1471" y="19042"/>
                  <a:pt x="1369" y="19446"/>
                </a:cubicBezTo>
                <a:cubicBezTo>
                  <a:pt x="1270" y="19849"/>
                  <a:pt x="1084" y="20239"/>
                  <a:pt x="979" y="20669"/>
                </a:cubicBezTo>
                <a:cubicBezTo>
                  <a:pt x="847" y="21207"/>
                  <a:pt x="509" y="21720"/>
                  <a:pt x="582" y="22293"/>
                </a:cubicBezTo>
                <a:cubicBezTo>
                  <a:pt x="657" y="22876"/>
                  <a:pt x="25" y="23336"/>
                  <a:pt x="358" y="23933"/>
                </a:cubicBezTo>
                <a:cubicBezTo>
                  <a:pt x="207" y="24911"/>
                  <a:pt x="152" y="25901"/>
                  <a:pt x="195" y="26890"/>
                </a:cubicBezTo>
                <a:cubicBezTo>
                  <a:pt x="207" y="27192"/>
                  <a:pt x="372" y="27557"/>
                  <a:pt x="231" y="27790"/>
                </a:cubicBezTo>
                <a:cubicBezTo>
                  <a:pt x="1" y="28166"/>
                  <a:pt x="554" y="28402"/>
                  <a:pt x="306" y="28724"/>
                </a:cubicBezTo>
                <a:cubicBezTo>
                  <a:pt x="45" y="29065"/>
                  <a:pt x="593" y="29232"/>
                  <a:pt x="488" y="29563"/>
                </a:cubicBezTo>
                <a:cubicBezTo>
                  <a:pt x="456" y="29663"/>
                  <a:pt x="717" y="29872"/>
                  <a:pt x="677" y="29952"/>
                </a:cubicBezTo>
                <a:cubicBezTo>
                  <a:pt x="422" y="30483"/>
                  <a:pt x="1188" y="30869"/>
                  <a:pt x="858" y="31390"/>
                </a:cubicBezTo>
                <a:cubicBezTo>
                  <a:pt x="1207" y="31568"/>
                  <a:pt x="1078" y="32011"/>
                  <a:pt x="1283" y="32219"/>
                </a:cubicBezTo>
                <a:cubicBezTo>
                  <a:pt x="1587" y="32526"/>
                  <a:pt x="1454" y="33016"/>
                  <a:pt x="1676" y="33226"/>
                </a:cubicBezTo>
                <a:cubicBezTo>
                  <a:pt x="2324" y="33839"/>
                  <a:pt x="2399" y="34822"/>
                  <a:pt x="3143" y="35354"/>
                </a:cubicBezTo>
                <a:cubicBezTo>
                  <a:pt x="3240" y="35424"/>
                  <a:pt x="3209" y="35651"/>
                  <a:pt x="3291" y="35766"/>
                </a:cubicBezTo>
                <a:cubicBezTo>
                  <a:pt x="3396" y="35914"/>
                  <a:pt x="3567" y="36014"/>
                  <a:pt x="3690" y="36151"/>
                </a:cubicBezTo>
                <a:cubicBezTo>
                  <a:pt x="4014" y="36514"/>
                  <a:pt x="4198" y="36983"/>
                  <a:pt x="4665" y="37246"/>
                </a:cubicBezTo>
                <a:cubicBezTo>
                  <a:pt x="5019" y="37446"/>
                  <a:pt x="5269" y="37827"/>
                  <a:pt x="5620" y="38036"/>
                </a:cubicBezTo>
                <a:cubicBezTo>
                  <a:pt x="6405" y="38505"/>
                  <a:pt x="7051" y="39234"/>
                  <a:pt x="8024" y="39361"/>
                </a:cubicBezTo>
                <a:cubicBezTo>
                  <a:pt x="8252" y="39693"/>
                  <a:pt x="8697" y="39461"/>
                  <a:pt x="8950" y="39717"/>
                </a:cubicBezTo>
                <a:cubicBezTo>
                  <a:pt x="9437" y="40209"/>
                  <a:pt x="10134" y="40048"/>
                  <a:pt x="10714" y="40273"/>
                </a:cubicBezTo>
                <a:cubicBezTo>
                  <a:pt x="11163" y="40449"/>
                  <a:pt x="11749" y="40283"/>
                  <a:pt x="12191" y="40468"/>
                </a:cubicBezTo>
                <a:cubicBezTo>
                  <a:pt x="12619" y="40646"/>
                  <a:pt x="13104" y="40447"/>
                  <a:pt x="13503" y="40801"/>
                </a:cubicBezTo>
                <a:cubicBezTo>
                  <a:pt x="13556" y="40849"/>
                  <a:pt x="13635" y="40863"/>
                  <a:pt x="13727" y="40863"/>
                </a:cubicBezTo>
                <a:cubicBezTo>
                  <a:pt x="13860" y="40863"/>
                  <a:pt x="14021" y="40833"/>
                  <a:pt x="14167" y="40833"/>
                </a:cubicBezTo>
                <a:cubicBezTo>
                  <a:pt x="14230" y="40833"/>
                  <a:pt x="14289" y="40838"/>
                  <a:pt x="14343" y="40854"/>
                </a:cubicBezTo>
                <a:cubicBezTo>
                  <a:pt x="15382" y="41154"/>
                  <a:pt x="16464" y="40987"/>
                  <a:pt x="17512" y="41180"/>
                </a:cubicBezTo>
                <a:cubicBezTo>
                  <a:pt x="17535" y="41184"/>
                  <a:pt x="17558" y="41185"/>
                  <a:pt x="17583" y="41185"/>
                </a:cubicBezTo>
                <a:cubicBezTo>
                  <a:pt x="17737" y="41185"/>
                  <a:pt x="17927" y="41115"/>
                  <a:pt x="18057" y="41115"/>
                </a:cubicBezTo>
                <a:cubicBezTo>
                  <a:pt x="18103" y="41115"/>
                  <a:pt x="18142" y="41125"/>
                  <a:pt x="18168" y="41149"/>
                </a:cubicBezTo>
                <a:cubicBezTo>
                  <a:pt x="18269" y="41242"/>
                  <a:pt x="18365" y="41272"/>
                  <a:pt x="18458" y="41272"/>
                </a:cubicBezTo>
                <a:cubicBezTo>
                  <a:pt x="18639" y="41272"/>
                  <a:pt x="18809" y="41157"/>
                  <a:pt x="18983" y="41157"/>
                </a:cubicBezTo>
                <a:cubicBezTo>
                  <a:pt x="19009" y="41157"/>
                  <a:pt x="19035" y="41159"/>
                  <a:pt x="19061" y="41165"/>
                </a:cubicBezTo>
                <a:cubicBezTo>
                  <a:pt x="19360" y="41232"/>
                  <a:pt x="19670" y="41261"/>
                  <a:pt x="19978" y="41281"/>
                </a:cubicBezTo>
                <a:cubicBezTo>
                  <a:pt x="20018" y="41284"/>
                  <a:pt x="20058" y="41285"/>
                  <a:pt x="20099" y="41285"/>
                </a:cubicBezTo>
                <a:cubicBezTo>
                  <a:pt x="20520" y="41285"/>
                  <a:pt x="20944" y="41150"/>
                  <a:pt x="21366" y="41150"/>
                </a:cubicBezTo>
                <a:cubicBezTo>
                  <a:pt x="21597" y="41150"/>
                  <a:pt x="21827" y="41190"/>
                  <a:pt x="22055" y="41315"/>
                </a:cubicBezTo>
                <a:cubicBezTo>
                  <a:pt x="22062" y="41319"/>
                  <a:pt x="22069" y="41320"/>
                  <a:pt x="22078" y="41320"/>
                </a:cubicBezTo>
                <a:cubicBezTo>
                  <a:pt x="22097" y="41320"/>
                  <a:pt x="22120" y="41314"/>
                  <a:pt x="22139" y="41313"/>
                </a:cubicBezTo>
                <a:cubicBezTo>
                  <a:pt x="22378" y="41298"/>
                  <a:pt x="22617" y="41296"/>
                  <a:pt x="22856" y="41296"/>
                </a:cubicBezTo>
                <a:cubicBezTo>
                  <a:pt x="23010" y="41296"/>
                  <a:pt x="23164" y="41297"/>
                  <a:pt x="23318" y="41297"/>
                </a:cubicBezTo>
                <a:cubicBezTo>
                  <a:pt x="23574" y="41297"/>
                  <a:pt x="23829" y="41293"/>
                  <a:pt x="24080" y="41276"/>
                </a:cubicBezTo>
                <a:cubicBezTo>
                  <a:pt x="24120" y="41273"/>
                  <a:pt x="24160" y="41272"/>
                  <a:pt x="24200" y="41272"/>
                </a:cubicBezTo>
                <a:cubicBezTo>
                  <a:pt x="24492" y="41272"/>
                  <a:pt x="24781" y="41338"/>
                  <a:pt x="25060" y="41338"/>
                </a:cubicBezTo>
                <a:cubicBezTo>
                  <a:pt x="25175" y="41338"/>
                  <a:pt x="25289" y="41326"/>
                  <a:pt x="25400" y="41294"/>
                </a:cubicBezTo>
                <a:cubicBezTo>
                  <a:pt x="25996" y="41123"/>
                  <a:pt x="26592" y="41170"/>
                  <a:pt x="27188" y="41138"/>
                </a:cubicBezTo>
                <a:cubicBezTo>
                  <a:pt x="27551" y="41119"/>
                  <a:pt x="27915" y="41130"/>
                  <a:pt x="28277" y="41119"/>
                </a:cubicBezTo>
                <a:cubicBezTo>
                  <a:pt x="28498" y="41112"/>
                  <a:pt x="28719" y="41109"/>
                  <a:pt x="28939" y="41109"/>
                </a:cubicBezTo>
                <a:cubicBezTo>
                  <a:pt x="29677" y="41109"/>
                  <a:pt x="30415" y="41138"/>
                  <a:pt x="31152" y="41139"/>
                </a:cubicBezTo>
                <a:cubicBezTo>
                  <a:pt x="31156" y="41139"/>
                  <a:pt x="31161" y="41139"/>
                  <a:pt x="31165" y="41139"/>
                </a:cubicBezTo>
                <a:cubicBezTo>
                  <a:pt x="32038" y="41139"/>
                  <a:pt x="32915" y="41014"/>
                  <a:pt x="33783" y="40889"/>
                </a:cubicBezTo>
                <a:cubicBezTo>
                  <a:pt x="34451" y="40794"/>
                  <a:pt x="35102" y="40571"/>
                  <a:pt x="35771" y="40482"/>
                </a:cubicBezTo>
                <a:cubicBezTo>
                  <a:pt x="36350" y="40404"/>
                  <a:pt x="36894" y="40206"/>
                  <a:pt x="37492" y="40159"/>
                </a:cubicBezTo>
                <a:cubicBezTo>
                  <a:pt x="38124" y="40109"/>
                  <a:pt x="38706" y="39579"/>
                  <a:pt x="39347" y="39445"/>
                </a:cubicBezTo>
                <a:cubicBezTo>
                  <a:pt x="40045" y="39301"/>
                  <a:pt x="40619" y="38961"/>
                  <a:pt x="41233" y="38659"/>
                </a:cubicBezTo>
                <a:cubicBezTo>
                  <a:pt x="42104" y="38230"/>
                  <a:pt x="42841" y="37633"/>
                  <a:pt x="43531" y="36968"/>
                </a:cubicBezTo>
                <a:cubicBezTo>
                  <a:pt x="43625" y="36875"/>
                  <a:pt x="43708" y="36772"/>
                  <a:pt x="43777" y="36660"/>
                </a:cubicBezTo>
                <a:cubicBezTo>
                  <a:pt x="44175" y="36011"/>
                  <a:pt x="44902" y="35632"/>
                  <a:pt x="45207" y="34907"/>
                </a:cubicBezTo>
                <a:cubicBezTo>
                  <a:pt x="45297" y="34697"/>
                  <a:pt x="45355" y="34464"/>
                  <a:pt x="45487" y="34285"/>
                </a:cubicBezTo>
                <a:cubicBezTo>
                  <a:pt x="45612" y="34116"/>
                  <a:pt x="45912" y="34035"/>
                  <a:pt x="45966" y="33863"/>
                </a:cubicBezTo>
                <a:cubicBezTo>
                  <a:pt x="46247" y="32964"/>
                  <a:pt x="46887" y="32244"/>
                  <a:pt x="47062" y="31267"/>
                </a:cubicBezTo>
                <a:cubicBezTo>
                  <a:pt x="47216" y="30408"/>
                  <a:pt x="47445" y="29545"/>
                  <a:pt x="47614" y="28684"/>
                </a:cubicBezTo>
                <a:cubicBezTo>
                  <a:pt x="47760" y="27952"/>
                  <a:pt x="47567" y="27184"/>
                  <a:pt x="47738" y="26433"/>
                </a:cubicBezTo>
                <a:cubicBezTo>
                  <a:pt x="47829" y="26033"/>
                  <a:pt x="47865" y="25605"/>
                  <a:pt x="47673" y="25184"/>
                </a:cubicBezTo>
                <a:cubicBezTo>
                  <a:pt x="47603" y="25034"/>
                  <a:pt x="47735" y="24789"/>
                  <a:pt x="47772" y="24609"/>
                </a:cubicBezTo>
                <a:lnTo>
                  <a:pt x="47507" y="24355"/>
                </a:lnTo>
                <a:cubicBezTo>
                  <a:pt x="47568" y="23992"/>
                  <a:pt x="47767" y="23599"/>
                  <a:pt x="47645" y="23402"/>
                </a:cubicBezTo>
                <a:cubicBezTo>
                  <a:pt x="47231" y="22734"/>
                  <a:pt x="47398" y="21893"/>
                  <a:pt x="46917" y="21260"/>
                </a:cubicBezTo>
                <a:cubicBezTo>
                  <a:pt x="46718" y="20996"/>
                  <a:pt x="47202" y="21082"/>
                  <a:pt x="47153" y="20811"/>
                </a:cubicBezTo>
                <a:cubicBezTo>
                  <a:pt x="46723" y="20621"/>
                  <a:pt x="46567" y="20218"/>
                  <a:pt x="46502" y="19733"/>
                </a:cubicBezTo>
                <a:cubicBezTo>
                  <a:pt x="46427" y="19172"/>
                  <a:pt x="46300" y="18644"/>
                  <a:pt x="45827" y="18215"/>
                </a:cubicBezTo>
                <a:cubicBezTo>
                  <a:pt x="45557" y="17969"/>
                  <a:pt x="45464" y="17522"/>
                  <a:pt x="45306" y="17159"/>
                </a:cubicBezTo>
                <a:cubicBezTo>
                  <a:pt x="45217" y="16951"/>
                  <a:pt x="45212" y="16688"/>
                  <a:pt x="45079" y="16523"/>
                </a:cubicBezTo>
                <a:cubicBezTo>
                  <a:pt x="44693" y="16040"/>
                  <a:pt x="44254" y="15601"/>
                  <a:pt x="43851" y="15132"/>
                </a:cubicBezTo>
                <a:cubicBezTo>
                  <a:pt x="43484" y="14702"/>
                  <a:pt x="43126" y="14262"/>
                  <a:pt x="42787" y="13812"/>
                </a:cubicBezTo>
                <a:cubicBezTo>
                  <a:pt x="42594" y="13554"/>
                  <a:pt x="42386" y="13385"/>
                  <a:pt x="42072" y="13249"/>
                </a:cubicBezTo>
                <a:cubicBezTo>
                  <a:pt x="41679" y="13078"/>
                  <a:pt x="41257" y="12838"/>
                  <a:pt x="41100" y="12350"/>
                </a:cubicBezTo>
                <a:cubicBezTo>
                  <a:pt x="41064" y="12236"/>
                  <a:pt x="40937" y="12140"/>
                  <a:pt x="40832" y="12064"/>
                </a:cubicBezTo>
                <a:cubicBezTo>
                  <a:pt x="40420" y="11765"/>
                  <a:pt x="39755" y="11811"/>
                  <a:pt x="39603" y="11152"/>
                </a:cubicBezTo>
                <a:cubicBezTo>
                  <a:pt x="39597" y="11125"/>
                  <a:pt x="39446" y="11146"/>
                  <a:pt x="39370" y="11119"/>
                </a:cubicBezTo>
                <a:cubicBezTo>
                  <a:pt x="38897" y="10954"/>
                  <a:pt x="38388" y="10846"/>
                  <a:pt x="37962" y="10597"/>
                </a:cubicBezTo>
                <a:cubicBezTo>
                  <a:pt x="37155" y="10124"/>
                  <a:pt x="36324" y="9834"/>
                  <a:pt x="35389" y="9673"/>
                </a:cubicBezTo>
                <a:cubicBezTo>
                  <a:pt x="34181" y="9465"/>
                  <a:pt x="32971" y="9286"/>
                  <a:pt x="31759" y="9106"/>
                </a:cubicBezTo>
                <a:cubicBezTo>
                  <a:pt x="31467" y="9063"/>
                  <a:pt x="31185" y="8902"/>
                  <a:pt x="30916" y="8762"/>
                </a:cubicBezTo>
                <a:cubicBezTo>
                  <a:pt x="30554" y="8571"/>
                  <a:pt x="30551" y="8140"/>
                  <a:pt x="30354" y="7836"/>
                </a:cubicBezTo>
                <a:cubicBezTo>
                  <a:pt x="30139" y="7505"/>
                  <a:pt x="29690" y="7466"/>
                  <a:pt x="29516" y="7029"/>
                </a:cubicBezTo>
                <a:cubicBezTo>
                  <a:pt x="29279" y="6438"/>
                  <a:pt x="28889" y="5897"/>
                  <a:pt x="28516" y="5383"/>
                </a:cubicBezTo>
                <a:cubicBezTo>
                  <a:pt x="28202" y="4950"/>
                  <a:pt x="27841" y="4531"/>
                  <a:pt x="27490" y="4126"/>
                </a:cubicBezTo>
                <a:cubicBezTo>
                  <a:pt x="27133" y="3714"/>
                  <a:pt x="27023" y="3123"/>
                  <a:pt x="26501" y="2836"/>
                </a:cubicBezTo>
                <a:cubicBezTo>
                  <a:pt x="26375" y="2768"/>
                  <a:pt x="26338" y="2541"/>
                  <a:pt x="26255" y="2388"/>
                </a:cubicBezTo>
                <a:cubicBezTo>
                  <a:pt x="26190" y="2267"/>
                  <a:pt x="26135" y="2067"/>
                  <a:pt x="26044" y="2046"/>
                </a:cubicBezTo>
                <a:cubicBezTo>
                  <a:pt x="25719" y="1971"/>
                  <a:pt x="25732" y="1653"/>
                  <a:pt x="25564" y="1478"/>
                </a:cubicBezTo>
                <a:cubicBezTo>
                  <a:pt x="25405" y="1313"/>
                  <a:pt x="25007" y="1173"/>
                  <a:pt x="25024" y="1077"/>
                </a:cubicBezTo>
                <a:cubicBezTo>
                  <a:pt x="25101" y="632"/>
                  <a:pt x="24606" y="840"/>
                  <a:pt x="24571" y="630"/>
                </a:cubicBezTo>
                <a:cubicBezTo>
                  <a:pt x="24488" y="133"/>
                  <a:pt x="24123" y="62"/>
                  <a:pt x="23833" y="1"/>
                </a:cubicBez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305"/>
          <p:cNvSpPr txBox="1"/>
          <p:nvPr/>
        </p:nvSpPr>
        <p:spPr>
          <a:xfrm>
            <a:off x="6606545" y="3817763"/>
            <a:ext cx="15144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Pipe symbol</a:t>
            </a:r>
            <a:endParaRPr sz="13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44" name="Google Shape;1944;p305"/>
          <p:cNvSpPr/>
          <p:nvPr/>
        </p:nvSpPr>
        <p:spPr>
          <a:xfrm rot="10800000">
            <a:off x="7392707" y="2369820"/>
            <a:ext cx="1305518" cy="686004"/>
          </a:xfrm>
          <a:custGeom>
            <a:rect b="b" l="l" r="r" t="t"/>
            <a:pathLst>
              <a:path extrusionOk="0" h="41338" w="47865">
                <a:moveTo>
                  <a:pt x="23947" y="1954"/>
                </a:moveTo>
                <a:cubicBezTo>
                  <a:pt x="24079" y="1954"/>
                  <a:pt x="24218" y="2007"/>
                  <a:pt x="24367" y="2112"/>
                </a:cubicBezTo>
                <a:cubicBezTo>
                  <a:pt x="24463" y="2179"/>
                  <a:pt x="24550" y="2258"/>
                  <a:pt x="24627" y="2347"/>
                </a:cubicBezTo>
                <a:cubicBezTo>
                  <a:pt x="25445" y="3331"/>
                  <a:pt x="26268" y="4313"/>
                  <a:pt x="27073" y="5308"/>
                </a:cubicBezTo>
                <a:cubicBezTo>
                  <a:pt x="27427" y="5747"/>
                  <a:pt x="27837" y="6125"/>
                  <a:pt x="28111" y="6652"/>
                </a:cubicBezTo>
                <a:cubicBezTo>
                  <a:pt x="28335" y="7080"/>
                  <a:pt x="28856" y="7346"/>
                  <a:pt x="29214" y="7715"/>
                </a:cubicBezTo>
                <a:cubicBezTo>
                  <a:pt x="29491" y="8002"/>
                  <a:pt x="29711" y="8345"/>
                  <a:pt x="29977" y="8647"/>
                </a:cubicBezTo>
                <a:cubicBezTo>
                  <a:pt x="30209" y="8912"/>
                  <a:pt x="30217" y="9210"/>
                  <a:pt x="30153" y="9488"/>
                </a:cubicBezTo>
                <a:lnTo>
                  <a:pt x="30152" y="9488"/>
                </a:lnTo>
                <a:cubicBezTo>
                  <a:pt x="30540" y="9885"/>
                  <a:pt x="30957" y="9852"/>
                  <a:pt x="31309" y="9983"/>
                </a:cubicBezTo>
                <a:cubicBezTo>
                  <a:pt x="31681" y="10119"/>
                  <a:pt x="32012" y="10136"/>
                  <a:pt x="32389" y="10155"/>
                </a:cubicBezTo>
                <a:cubicBezTo>
                  <a:pt x="33194" y="10197"/>
                  <a:pt x="34001" y="10281"/>
                  <a:pt x="34785" y="10507"/>
                </a:cubicBezTo>
                <a:cubicBezTo>
                  <a:pt x="35110" y="10601"/>
                  <a:pt x="35540" y="10551"/>
                  <a:pt x="35759" y="10749"/>
                </a:cubicBezTo>
                <a:cubicBezTo>
                  <a:pt x="36037" y="11002"/>
                  <a:pt x="36314" y="10917"/>
                  <a:pt x="36590" y="10984"/>
                </a:cubicBezTo>
                <a:cubicBezTo>
                  <a:pt x="36727" y="11020"/>
                  <a:pt x="36859" y="11070"/>
                  <a:pt x="36982" y="11135"/>
                </a:cubicBezTo>
                <a:cubicBezTo>
                  <a:pt x="37260" y="11278"/>
                  <a:pt x="37544" y="11412"/>
                  <a:pt x="37799" y="11587"/>
                </a:cubicBezTo>
                <a:cubicBezTo>
                  <a:pt x="38157" y="11832"/>
                  <a:pt x="38611" y="11843"/>
                  <a:pt x="38955" y="12153"/>
                </a:cubicBezTo>
                <a:cubicBezTo>
                  <a:pt x="39281" y="12449"/>
                  <a:pt x="39712" y="12623"/>
                  <a:pt x="40068" y="12890"/>
                </a:cubicBezTo>
                <a:cubicBezTo>
                  <a:pt x="40343" y="13095"/>
                  <a:pt x="40591" y="13343"/>
                  <a:pt x="40817" y="13603"/>
                </a:cubicBezTo>
                <a:cubicBezTo>
                  <a:pt x="41008" y="13823"/>
                  <a:pt x="41392" y="13792"/>
                  <a:pt x="41466" y="14179"/>
                </a:cubicBezTo>
                <a:cubicBezTo>
                  <a:pt x="41520" y="14467"/>
                  <a:pt x="42061" y="14305"/>
                  <a:pt x="42070" y="14710"/>
                </a:cubicBezTo>
                <a:cubicBezTo>
                  <a:pt x="42644" y="15000"/>
                  <a:pt x="42898" y="15597"/>
                  <a:pt x="43311" y="16039"/>
                </a:cubicBezTo>
                <a:cubicBezTo>
                  <a:pt x="43728" y="16489"/>
                  <a:pt x="44031" y="17048"/>
                  <a:pt x="44371" y="17567"/>
                </a:cubicBezTo>
                <a:cubicBezTo>
                  <a:pt x="44465" y="17709"/>
                  <a:pt x="44503" y="17887"/>
                  <a:pt x="44578" y="18041"/>
                </a:cubicBezTo>
                <a:cubicBezTo>
                  <a:pt x="44780" y="18449"/>
                  <a:pt x="45066" y="18833"/>
                  <a:pt x="45174" y="19264"/>
                </a:cubicBezTo>
                <a:cubicBezTo>
                  <a:pt x="45272" y="19653"/>
                  <a:pt x="45538" y="19941"/>
                  <a:pt x="45636" y="20318"/>
                </a:cubicBezTo>
                <a:cubicBezTo>
                  <a:pt x="45712" y="20613"/>
                  <a:pt x="45801" y="20946"/>
                  <a:pt x="45998" y="21156"/>
                </a:cubicBezTo>
                <a:cubicBezTo>
                  <a:pt x="46298" y="21475"/>
                  <a:pt x="46095" y="21788"/>
                  <a:pt x="46115" y="22103"/>
                </a:cubicBezTo>
                <a:cubicBezTo>
                  <a:pt x="46117" y="22132"/>
                  <a:pt x="46101" y="22173"/>
                  <a:pt x="46117" y="22188"/>
                </a:cubicBezTo>
                <a:cubicBezTo>
                  <a:pt x="46530" y="22631"/>
                  <a:pt x="46437" y="23225"/>
                  <a:pt x="46592" y="23744"/>
                </a:cubicBezTo>
                <a:cubicBezTo>
                  <a:pt x="46650" y="23932"/>
                  <a:pt x="46830" y="24071"/>
                  <a:pt x="46652" y="24289"/>
                </a:cubicBezTo>
                <a:cubicBezTo>
                  <a:pt x="46609" y="24341"/>
                  <a:pt x="46600" y="24478"/>
                  <a:pt x="46637" y="24533"/>
                </a:cubicBezTo>
                <a:cubicBezTo>
                  <a:pt x="46975" y="25010"/>
                  <a:pt x="46796" y="25517"/>
                  <a:pt x="46790" y="26034"/>
                </a:cubicBezTo>
                <a:cubicBezTo>
                  <a:pt x="46777" y="27268"/>
                  <a:pt x="46681" y="28487"/>
                  <a:pt x="46435" y="29696"/>
                </a:cubicBezTo>
                <a:cubicBezTo>
                  <a:pt x="46377" y="29982"/>
                  <a:pt x="46396" y="30290"/>
                  <a:pt x="46298" y="30560"/>
                </a:cubicBezTo>
                <a:cubicBezTo>
                  <a:pt x="46203" y="30822"/>
                  <a:pt x="46006" y="31048"/>
                  <a:pt x="45840" y="31311"/>
                </a:cubicBezTo>
                <a:cubicBezTo>
                  <a:pt x="46101" y="31507"/>
                  <a:pt x="46156" y="31843"/>
                  <a:pt x="45882" y="31980"/>
                </a:cubicBezTo>
                <a:cubicBezTo>
                  <a:pt x="45470" y="32185"/>
                  <a:pt x="45564" y="32637"/>
                  <a:pt x="45272" y="32901"/>
                </a:cubicBezTo>
                <a:cubicBezTo>
                  <a:pt x="45011" y="33137"/>
                  <a:pt x="44740" y="33529"/>
                  <a:pt x="44740" y="33852"/>
                </a:cubicBezTo>
                <a:cubicBezTo>
                  <a:pt x="44740" y="34309"/>
                  <a:pt x="44085" y="34277"/>
                  <a:pt x="44223" y="34734"/>
                </a:cubicBezTo>
                <a:cubicBezTo>
                  <a:pt x="44190" y="34728"/>
                  <a:pt x="44161" y="34725"/>
                  <a:pt x="44134" y="34725"/>
                </a:cubicBezTo>
                <a:cubicBezTo>
                  <a:pt x="43842" y="34725"/>
                  <a:pt x="43933" y="35068"/>
                  <a:pt x="43805" y="35215"/>
                </a:cubicBezTo>
                <a:cubicBezTo>
                  <a:pt x="43500" y="35563"/>
                  <a:pt x="43269" y="35939"/>
                  <a:pt x="42850" y="36227"/>
                </a:cubicBezTo>
                <a:cubicBezTo>
                  <a:pt x="42484" y="36482"/>
                  <a:pt x="42170" y="36899"/>
                  <a:pt x="41771" y="37154"/>
                </a:cubicBezTo>
                <a:cubicBezTo>
                  <a:pt x="41458" y="37355"/>
                  <a:pt x="41214" y="37637"/>
                  <a:pt x="40848" y="37783"/>
                </a:cubicBezTo>
                <a:cubicBezTo>
                  <a:pt x="40297" y="38006"/>
                  <a:pt x="39825" y="38370"/>
                  <a:pt x="39198" y="38472"/>
                </a:cubicBezTo>
                <a:cubicBezTo>
                  <a:pt x="38481" y="38589"/>
                  <a:pt x="37805" y="38956"/>
                  <a:pt x="37090" y="39089"/>
                </a:cubicBezTo>
                <a:cubicBezTo>
                  <a:pt x="35722" y="39343"/>
                  <a:pt x="34400" y="39875"/>
                  <a:pt x="32987" y="39875"/>
                </a:cubicBezTo>
                <a:cubicBezTo>
                  <a:pt x="32854" y="39875"/>
                  <a:pt x="32720" y="39871"/>
                  <a:pt x="32586" y="39861"/>
                </a:cubicBezTo>
                <a:cubicBezTo>
                  <a:pt x="32529" y="39856"/>
                  <a:pt x="32466" y="39851"/>
                  <a:pt x="32404" y="39851"/>
                </a:cubicBezTo>
                <a:cubicBezTo>
                  <a:pt x="32314" y="39851"/>
                  <a:pt x="32225" y="39862"/>
                  <a:pt x="32158" y="39902"/>
                </a:cubicBezTo>
                <a:cubicBezTo>
                  <a:pt x="31617" y="40233"/>
                  <a:pt x="31004" y="40104"/>
                  <a:pt x="30429" y="40179"/>
                </a:cubicBezTo>
                <a:cubicBezTo>
                  <a:pt x="29474" y="40305"/>
                  <a:pt x="28514" y="40341"/>
                  <a:pt x="27553" y="40341"/>
                </a:cubicBezTo>
                <a:cubicBezTo>
                  <a:pt x="26828" y="40341"/>
                  <a:pt x="26103" y="40321"/>
                  <a:pt x="25378" y="40304"/>
                </a:cubicBezTo>
                <a:cubicBezTo>
                  <a:pt x="25342" y="40303"/>
                  <a:pt x="25305" y="40303"/>
                  <a:pt x="25269" y="40303"/>
                </a:cubicBezTo>
                <a:cubicBezTo>
                  <a:pt x="24819" y="40303"/>
                  <a:pt x="24368" y="40362"/>
                  <a:pt x="23918" y="40380"/>
                </a:cubicBezTo>
                <a:cubicBezTo>
                  <a:pt x="23849" y="40382"/>
                  <a:pt x="23781" y="40384"/>
                  <a:pt x="23712" y="40384"/>
                </a:cubicBezTo>
                <a:cubicBezTo>
                  <a:pt x="23184" y="40384"/>
                  <a:pt x="22655" y="40314"/>
                  <a:pt x="22127" y="40314"/>
                </a:cubicBezTo>
                <a:cubicBezTo>
                  <a:pt x="21782" y="40314"/>
                  <a:pt x="21436" y="40344"/>
                  <a:pt x="21093" y="40443"/>
                </a:cubicBezTo>
                <a:cubicBezTo>
                  <a:pt x="20996" y="40350"/>
                  <a:pt x="20890" y="40320"/>
                  <a:pt x="20779" y="40320"/>
                </a:cubicBezTo>
                <a:cubicBezTo>
                  <a:pt x="20576" y="40320"/>
                  <a:pt x="20358" y="40420"/>
                  <a:pt x="20156" y="40420"/>
                </a:cubicBezTo>
                <a:cubicBezTo>
                  <a:pt x="20023" y="40420"/>
                  <a:pt x="19898" y="40377"/>
                  <a:pt x="19787" y="40237"/>
                </a:cubicBezTo>
                <a:cubicBezTo>
                  <a:pt x="19551" y="40320"/>
                  <a:pt x="19313" y="40349"/>
                  <a:pt x="19077" y="40349"/>
                </a:cubicBezTo>
                <a:cubicBezTo>
                  <a:pt x="18617" y="40349"/>
                  <a:pt x="18160" y="40239"/>
                  <a:pt x="17708" y="40199"/>
                </a:cubicBezTo>
                <a:cubicBezTo>
                  <a:pt x="17087" y="40144"/>
                  <a:pt x="16452" y="40192"/>
                  <a:pt x="15832" y="39940"/>
                </a:cubicBezTo>
                <a:cubicBezTo>
                  <a:pt x="15548" y="39826"/>
                  <a:pt x="15220" y="39820"/>
                  <a:pt x="14890" y="39820"/>
                </a:cubicBezTo>
                <a:cubicBezTo>
                  <a:pt x="14854" y="39820"/>
                  <a:pt x="14818" y="39821"/>
                  <a:pt x="14783" y="39821"/>
                </a:cubicBezTo>
                <a:cubicBezTo>
                  <a:pt x="14661" y="39821"/>
                  <a:pt x="14540" y="39820"/>
                  <a:pt x="14421" y="39813"/>
                </a:cubicBezTo>
                <a:cubicBezTo>
                  <a:pt x="13493" y="39761"/>
                  <a:pt x="12599" y="39564"/>
                  <a:pt x="11704" y="39312"/>
                </a:cubicBezTo>
                <a:cubicBezTo>
                  <a:pt x="11427" y="39234"/>
                  <a:pt x="11169" y="39193"/>
                  <a:pt x="10887" y="39068"/>
                </a:cubicBezTo>
                <a:cubicBezTo>
                  <a:pt x="10605" y="38945"/>
                  <a:pt x="10219" y="38914"/>
                  <a:pt x="9878" y="38837"/>
                </a:cubicBezTo>
                <a:cubicBezTo>
                  <a:pt x="9542" y="38762"/>
                  <a:pt x="9208" y="38683"/>
                  <a:pt x="8871" y="38615"/>
                </a:cubicBezTo>
                <a:cubicBezTo>
                  <a:pt x="8275" y="38495"/>
                  <a:pt x="7775" y="38151"/>
                  <a:pt x="7272" y="37857"/>
                </a:cubicBezTo>
                <a:cubicBezTo>
                  <a:pt x="6669" y="37504"/>
                  <a:pt x="6178" y="36958"/>
                  <a:pt x="5569" y="36623"/>
                </a:cubicBezTo>
                <a:cubicBezTo>
                  <a:pt x="5162" y="36400"/>
                  <a:pt x="4941" y="36039"/>
                  <a:pt x="4654" y="35743"/>
                </a:cubicBezTo>
                <a:cubicBezTo>
                  <a:pt x="4287" y="35369"/>
                  <a:pt x="3978" y="34943"/>
                  <a:pt x="3735" y="34479"/>
                </a:cubicBezTo>
                <a:cubicBezTo>
                  <a:pt x="3475" y="33978"/>
                  <a:pt x="3030" y="33574"/>
                  <a:pt x="2673" y="33123"/>
                </a:cubicBezTo>
                <a:cubicBezTo>
                  <a:pt x="2442" y="32832"/>
                  <a:pt x="2285" y="32539"/>
                  <a:pt x="2270" y="32125"/>
                </a:cubicBezTo>
                <a:cubicBezTo>
                  <a:pt x="2255" y="31766"/>
                  <a:pt x="1971" y="31426"/>
                  <a:pt x="1869" y="31059"/>
                </a:cubicBezTo>
                <a:cubicBezTo>
                  <a:pt x="1651" y="30264"/>
                  <a:pt x="1155" y="29534"/>
                  <a:pt x="1287" y="28653"/>
                </a:cubicBezTo>
                <a:cubicBezTo>
                  <a:pt x="762" y="27994"/>
                  <a:pt x="1316" y="27141"/>
                  <a:pt x="895" y="26464"/>
                </a:cubicBezTo>
                <a:cubicBezTo>
                  <a:pt x="1150" y="25829"/>
                  <a:pt x="1127" y="25167"/>
                  <a:pt x="1087" y="24504"/>
                </a:cubicBezTo>
                <a:cubicBezTo>
                  <a:pt x="1472" y="24344"/>
                  <a:pt x="1155" y="23999"/>
                  <a:pt x="1280" y="23757"/>
                </a:cubicBezTo>
                <a:cubicBezTo>
                  <a:pt x="1398" y="23528"/>
                  <a:pt x="1451" y="23262"/>
                  <a:pt x="1509" y="23006"/>
                </a:cubicBezTo>
                <a:cubicBezTo>
                  <a:pt x="1564" y="22766"/>
                  <a:pt x="1590" y="22518"/>
                  <a:pt x="1625" y="22274"/>
                </a:cubicBezTo>
                <a:cubicBezTo>
                  <a:pt x="1629" y="22248"/>
                  <a:pt x="1607" y="22198"/>
                  <a:pt x="1609" y="22198"/>
                </a:cubicBezTo>
                <a:cubicBezTo>
                  <a:pt x="2028" y="22051"/>
                  <a:pt x="1810" y="21637"/>
                  <a:pt x="1945" y="21367"/>
                </a:cubicBezTo>
                <a:cubicBezTo>
                  <a:pt x="2089" y="21077"/>
                  <a:pt x="2049" y="20698"/>
                  <a:pt x="2180" y="20397"/>
                </a:cubicBezTo>
                <a:cubicBezTo>
                  <a:pt x="2315" y="20080"/>
                  <a:pt x="2768" y="19929"/>
                  <a:pt x="2684" y="19479"/>
                </a:cubicBezTo>
                <a:cubicBezTo>
                  <a:pt x="3108" y="19294"/>
                  <a:pt x="2863" y="18869"/>
                  <a:pt x="3003" y="18594"/>
                </a:cubicBezTo>
                <a:cubicBezTo>
                  <a:pt x="3155" y="18294"/>
                  <a:pt x="3422" y="18052"/>
                  <a:pt x="3600" y="17762"/>
                </a:cubicBezTo>
                <a:cubicBezTo>
                  <a:pt x="3781" y="17468"/>
                  <a:pt x="3926" y="17149"/>
                  <a:pt x="4071" y="16833"/>
                </a:cubicBezTo>
                <a:cubicBezTo>
                  <a:pt x="4407" y="16103"/>
                  <a:pt x="4925" y="15485"/>
                  <a:pt x="5398" y="14853"/>
                </a:cubicBezTo>
                <a:cubicBezTo>
                  <a:pt x="5885" y="14204"/>
                  <a:pt x="6527" y="13672"/>
                  <a:pt x="7272" y="13294"/>
                </a:cubicBezTo>
                <a:cubicBezTo>
                  <a:pt x="7477" y="13189"/>
                  <a:pt x="7662" y="13035"/>
                  <a:pt x="7835" y="12881"/>
                </a:cubicBezTo>
                <a:cubicBezTo>
                  <a:pt x="8557" y="12242"/>
                  <a:pt x="9374" y="11770"/>
                  <a:pt x="10281" y="11445"/>
                </a:cubicBezTo>
                <a:cubicBezTo>
                  <a:pt x="10972" y="11197"/>
                  <a:pt x="11649" y="10900"/>
                  <a:pt x="12351" y="10690"/>
                </a:cubicBezTo>
                <a:cubicBezTo>
                  <a:pt x="13033" y="10485"/>
                  <a:pt x="13742" y="10222"/>
                  <a:pt x="14435" y="10222"/>
                </a:cubicBezTo>
                <a:cubicBezTo>
                  <a:pt x="14452" y="10222"/>
                  <a:pt x="14469" y="10222"/>
                  <a:pt x="14486" y="10222"/>
                </a:cubicBezTo>
                <a:cubicBezTo>
                  <a:pt x="14516" y="10223"/>
                  <a:pt x="14547" y="10223"/>
                  <a:pt x="14577" y="10223"/>
                </a:cubicBezTo>
                <a:cubicBezTo>
                  <a:pt x="15490" y="10223"/>
                  <a:pt x="16337" y="9963"/>
                  <a:pt x="17214" y="9827"/>
                </a:cubicBezTo>
                <a:cubicBezTo>
                  <a:pt x="17338" y="9807"/>
                  <a:pt x="17554" y="9640"/>
                  <a:pt x="17543" y="9611"/>
                </a:cubicBezTo>
                <a:cubicBezTo>
                  <a:pt x="17389" y="9205"/>
                  <a:pt x="17783" y="9145"/>
                  <a:pt x="17936" y="8938"/>
                </a:cubicBezTo>
                <a:cubicBezTo>
                  <a:pt x="18064" y="8762"/>
                  <a:pt x="18183" y="8577"/>
                  <a:pt x="18289" y="8388"/>
                </a:cubicBezTo>
                <a:cubicBezTo>
                  <a:pt x="18542" y="7936"/>
                  <a:pt x="18891" y="7484"/>
                  <a:pt x="19314" y="7195"/>
                </a:cubicBezTo>
                <a:cubicBezTo>
                  <a:pt x="19879" y="6807"/>
                  <a:pt x="20077" y="6164"/>
                  <a:pt x="20548" y="5723"/>
                </a:cubicBezTo>
                <a:cubicBezTo>
                  <a:pt x="20896" y="5397"/>
                  <a:pt x="21171" y="4991"/>
                  <a:pt x="21474" y="4617"/>
                </a:cubicBezTo>
                <a:cubicBezTo>
                  <a:pt x="21563" y="4507"/>
                  <a:pt x="21642" y="4387"/>
                  <a:pt x="21723" y="4270"/>
                </a:cubicBezTo>
                <a:cubicBezTo>
                  <a:pt x="22083" y="3747"/>
                  <a:pt x="22396" y="3192"/>
                  <a:pt x="22956" y="2829"/>
                </a:cubicBezTo>
                <a:cubicBezTo>
                  <a:pt x="23164" y="2695"/>
                  <a:pt x="23290" y="2437"/>
                  <a:pt x="23455" y="2237"/>
                </a:cubicBezTo>
                <a:cubicBezTo>
                  <a:pt x="23610" y="2048"/>
                  <a:pt x="23772" y="1954"/>
                  <a:pt x="23947" y="1954"/>
                </a:cubicBezTo>
                <a:close/>
                <a:moveTo>
                  <a:pt x="23833" y="1"/>
                </a:moveTo>
                <a:cubicBezTo>
                  <a:pt x="23493" y="360"/>
                  <a:pt x="23203" y="667"/>
                  <a:pt x="22909" y="970"/>
                </a:cubicBezTo>
                <a:cubicBezTo>
                  <a:pt x="22788" y="1094"/>
                  <a:pt x="22637" y="1193"/>
                  <a:pt x="22530" y="1326"/>
                </a:cubicBezTo>
                <a:cubicBezTo>
                  <a:pt x="21999" y="1986"/>
                  <a:pt x="21456" y="2639"/>
                  <a:pt x="20957" y="3324"/>
                </a:cubicBezTo>
                <a:cubicBezTo>
                  <a:pt x="20444" y="4030"/>
                  <a:pt x="20055" y="4826"/>
                  <a:pt x="19383" y="5414"/>
                </a:cubicBezTo>
                <a:cubicBezTo>
                  <a:pt x="19282" y="5505"/>
                  <a:pt x="19221" y="5654"/>
                  <a:pt x="19172" y="5787"/>
                </a:cubicBezTo>
                <a:cubicBezTo>
                  <a:pt x="18902" y="6520"/>
                  <a:pt x="18412" y="7120"/>
                  <a:pt x="17872" y="7636"/>
                </a:cubicBezTo>
                <a:cubicBezTo>
                  <a:pt x="17374" y="8111"/>
                  <a:pt x="17049" y="8634"/>
                  <a:pt x="16860" y="9315"/>
                </a:cubicBezTo>
                <a:cubicBezTo>
                  <a:pt x="16416" y="9164"/>
                  <a:pt x="15929" y="9335"/>
                  <a:pt x="15512" y="9020"/>
                </a:cubicBezTo>
                <a:cubicBezTo>
                  <a:pt x="15467" y="8986"/>
                  <a:pt x="15382" y="8970"/>
                  <a:pt x="15296" y="8970"/>
                </a:cubicBezTo>
                <a:cubicBezTo>
                  <a:pt x="15185" y="8970"/>
                  <a:pt x="15071" y="8996"/>
                  <a:pt x="15034" y="9045"/>
                </a:cubicBezTo>
                <a:cubicBezTo>
                  <a:pt x="14869" y="9262"/>
                  <a:pt x="14715" y="9337"/>
                  <a:pt x="14568" y="9337"/>
                </a:cubicBezTo>
                <a:cubicBezTo>
                  <a:pt x="14313" y="9337"/>
                  <a:pt x="14077" y="9109"/>
                  <a:pt x="13836" y="8996"/>
                </a:cubicBezTo>
                <a:cubicBezTo>
                  <a:pt x="13540" y="9226"/>
                  <a:pt x="13327" y="9459"/>
                  <a:pt x="13064" y="9574"/>
                </a:cubicBezTo>
                <a:cubicBezTo>
                  <a:pt x="12823" y="9679"/>
                  <a:pt x="12481" y="9579"/>
                  <a:pt x="12265" y="9707"/>
                </a:cubicBezTo>
                <a:cubicBezTo>
                  <a:pt x="12185" y="9754"/>
                  <a:pt x="12113" y="9772"/>
                  <a:pt x="12044" y="9772"/>
                </a:cubicBezTo>
                <a:cubicBezTo>
                  <a:pt x="11821" y="9772"/>
                  <a:pt x="11645" y="9578"/>
                  <a:pt x="11418" y="9565"/>
                </a:cubicBezTo>
                <a:cubicBezTo>
                  <a:pt x="11360" y="9763"/>
                  <a:pt x="11312" y="9921"/>
                  <a:pt x="11262" y="10091"/>
                </a:cubicBezTo>
                <a:cubicBezTo>
                  <a:pt x="11051" y="9920"/>
                  <a:pt x="10858" y="9858"/>
                  <a:pt x="10677" y="9858"/>
                </a:cubicBezTo>
                <a:cubicBezTo>
                  <a:pt x="10308" y="9858"/>
                  <a:pt x="9993" y="10113"/>
                  <a:pt x="9700" y="10221"/>
                </a:cubicBezTo>
                <a:lnTo>
                  <a:pt x="9536" y="10669"/>
                </a:lnTo>
                <a:cubicBezTo>
                  <a:pt x="9462" y="10618"/>
                  <a:pt x="9397" y="10595"/>
                  <a:pt x="9338" y="10595"/>
                </a:cubicBezTo>
                <a:cubicBezTo>
                  <a:pt x="9232" y="10595"/>
                  <a:pt x="9145" y="10671"/>
                  <a:pt x="9055" y="10794"/>
                </a:cubicBezTo>
                <a:cubicBezTo>
                  <a:pt x="8990" y="10882"/>
                  <a:pt x="8841" y="10976"/>
                  <a:pt x="8739" y="10976"/>
                </a:cubicBezTo>
                <a:cubicBezTo>
                  <a:pt x="8729" y="10976"/>
                  <a:pt x="8720" y="10975"/>
                  <a:pt x="8712" y="10973"/>
                </a:cubicBezTo>
                <a:cubicBezTo>
                  <a:pt x="8633" y="10958"/>
                  <a:pt x="8560" y="10951"/>
                  <a:pt x="8490" y="10951"/>
                </a:cubicBezTo>
                <a:cubicBezTo>
                  <a:pt x="8043" y="10951"/>
                  <a:pt x="7774" y="11255"/>
                  <a:pt x="7555" y="11624"/>
                </a:cubicBezTo>
                <a:cubicBezTo>
                  <a:pt x="7476" y="11759"/>
                  <a:pt x="7429" y="11853"/>
                  <a:pt x="7295" y="11853"/>
                </a:cubicBezTo>
                <a:cubicBezTo>
                  <a:pt x="7263" y="11853"/>
                  <a:pt x="7226" y="11847"/>
                  <a:pt x="7182" y="11836"/>
                </a:cubicBezTo>
                <a:cubicBezTo>
                  <a:pt x="7175" y="11834"/>
                  <a:pt x="7167" y="11833"/>
                  <a:pt x="7159" y="11833"/>
                </a:cubicBezTo>
                <a:cubicBezTo>
                  <a:pt x="7071" y="11833"/>
                  <a:pt x="6939" y="11941"/>
                  <a:pt x="6861" y="12023"/>
                </a:cubicBezTo>
                <a:cubicBezTo>
                  <a:pt x="6646" y="12247"/>
                  <a:pt x="6480" y="12528"/>
                  <a:pt x="6241" y="12722"/>
                </a:cubicBezTo>
                <a:cubicBezTo>
                  <a:pt x="5345" y="13454"/>
                  <a:pt x="4512" y="14227"/>
                  <a:pt x="3848" y="15199"/>
                </a:cubicBezTo>
                <a:cubicBezTo>
                  <a:pt x="3652" y="15484"/>
                  <a:pt x="3522" y="15852"/>
                  <a:pt x="3238" y="16067"/>
                </a:cubicBezTo>
                <a:cubicBezTo>
                  <a:pt x="2491" y="16636"/>
                  <a:pt x="2250" y="17525"/>
                  <a:pt x="1827" y="18291"/>
                </a:cubicBezTo>
                <a:cubicBezTo>
                  <a:pt x="1625" y="18654"/>
                  <a:pt x="1471" y="19042"/>
                  <a:pt x="1369" y="19446"/>
                </a:cubicBezTo>
                <a:cubicBezTo>
                  <a:pt x="1270" y="19849"/>
                  <a:pt x="1084" y="20239"/>
                  <a:pt x="979" y="20669"/>
                </a:cubicBezTo>
                <a:cubicBezTo>
                  <a:pt x="847" y="21207"/>
                  <a:pt x="509" y="21720"/>
                  <a:pt x="582" y="22293"/>
                </a:cubicBezTo>
                <a:cubicBezTo>
                  <a:pt x="657" y="22876"/>
                  <a:pt x="25" y="23336"/>
                  <a:pt x="358" y="23933"/>
                </a:cubicBezTo>
                <a:cubicBezTo>
                  <a:pt x="207" y="24911"/>
                  <a:pt x="152" y="25901"/>
                  <a:pt x="195" y="26890"/>
                </a:cubicBezTo>
                <a:cubicBezTo>
                  <a:pt x="207" y="27192"/>
                  <a:pt x="372" y="27557"/>
                  <a:pt x="231" y="27790"/>
                </a:cubicBezTo>
                <a:cubicBezTo>
                  <a:pt x="1" y="28166"/>
                  <a:pt x="554" y="28402"/>
                  <a:pt x="306" y="28724"/>
                </a:cubicBezTo>
                <a:cubicBezTo>
                  <a:pt x="45" y="29065"/>
                  <a:pt x="593" y="29232"/>
                  <a:pt x="488" y="29563"/>
                </a:cubicBezTo>
                <a:cubicBezTo>
                  <a:pt x="456" y="29663"/>
                  <a:pt x="717" y="29872"/>
                  <a:pt x="677" y="29952"/>
                </a:cubicBezTo>
                <a:cubicBezTo>
                  <a:pt x="422" y="30483"/>
                  <a:pt x="1188" y="30869"/>
                  <a:pt x="858" y="31390"/>
                </a:cubicBezTo>
                <a:cubicBezTo>
                  <a:pt x="1207" y="31568"/>
                  <a:pt x="1078" y="32011"/>
                  <a:pt x="1283" y="32219"/>
                </a:cubicBezTo>
                <a:cubicBezTo>
                  <a:pt x="1587" y="32526"/>
                  <a:pt x="1454" y="33016"/>
                  <a:pt x="1676" y="33226"/>
                </a:cubicBezTo>
                <a:cubicBezTo>
                  <a:pt x="2324" y="33839"/>
                  <a:pt x="2399" y="34822"/>
                  <a:pt x="3143" y="35354"/>
                </a:cubicBezTo>
                <a:cubicBezTo>
                  <a:pt x="3240" y="35424"/>
                  <a:pt x="3209" y="35651"/>
                  <a:pt x="3291" y="35766"/>
                </a:cubicBezTo>
                <a:cubicBezTo>
                  <a:pt x="3396" y="35914"/>
                  <a:pt x="3567" y="36014"/>
                  <a:pt x="3690" y="36151"/>
                </a:cubicBezTo>
                <a:cubicBezTo>
                  <a:pt x="4014" y="36514"/>
                  <a:pt x="4198" y="36983"/>
                  <a:pt x="4665" y="37246"/>
                </a:cubicBezTo>
                <a:cubicBezTo>
                  <a:pt x="5019" y="37446"/>
                  <a:pt x="5269" y="37827"/>
                  <a:pt x="5620" y="38036"/>
                </a:cubicBezTo>
                <a:cubicBezTo>
                  <a:pt x="6405" y="38505"/>
                  <a:pt x="7051" y="39234"/>
                  <a:pt x="8024" y="39361"/>
                </a:cubicBezTo>
                <a:cubicBezTo>
                  <a:pt x="8252" y="39693"/>
                  <a:pt x="8697" y="39461"/>
                  <a:pt x="8950" y="39717"/>
                </a:cubicBezTo>
                <a:cubicBezTo>
                  <a:pt x="9437" y="40209"/>
                  <a:pt x="10134" y="40048"/>
                  <a:pt x="10714" y="40273"/>
                </a:cubicBezTo>
                <a:cubicBezTo>
                  <a:pt x="11163" y="40449"/>
                  <a:pt x="11749" y="40283"/>
                  <a:pt x="12191" y="40468"/>
                </a:cubicBezTo>
                <a:cubicBezTo>
                  <a:pt x="12619" y="40646"/>
                  <a:pt x="13104" y="40447"/>
                  <a:pt x="13503" y="40801"/>
                </a:cubicBezTo>
                <a:cubicBezTo>
                  <a:pt x="13556" y="40849"/>
                  <a:pt x="13635" y="40863"/>
                  <a:pt x="13727" y="40863"/>
                </a:cubicBezTo>
                <a:cubicBezTo>
                  <a:pt x="13860" y="40863"/>
                  <a:pt x="14021" y="40833"/>
                  <a:pt x="14167" y="40833"/>
                </a:cubicBezTo>
                <a:cubicBezTo>
                  <a:pt x="14230" y="40833"/>
                  <a:pt x="14289" y="40838"/>
                  <a:pt x="14343" y="40854"/>
                </a:cubicBezTo>
                <a:cubicBezTo>
                  <a:pt x="15382" y="41154"/>
                  <a:pt x="16464" y="40987"/>
                  <a:pt x="17512" y="41180"/>
                </a:cubicBezTo>
                <a:cubicBezTo>
                  <a:pt x="17535" y="41184"/>
                  <a:pt x="17558" y="41185"/>
                  <a:pt x="17583" y="41185"/>
                </a:cubicBezTo>
                <a:cubicBezTo>
                  <a:pt x="17737" y="41185"/>
                  <a:pt x="17927" y="41115"/>
                  <a:pt x="18057" y="41115"/>
                </a:cubicBezTo>
                <a:cubicBezTo>
                  <a:pt x="18103" y="41115"/>
                  <a:pt x="18142" y="41125"/>
                  <a:pt x="18168" y="41149"/>
                </a:cubicBezTo>
                <a:cubicBezTo>
                  <a:pt x="18269" y="41242"/>
                  <a:pt x="18365" y="41272"/>
                  <a:pt x="18458" y="41272"/>
                </a:cubicBezTo>
                <a:cubicBezTo>
                  <a:pt x="18639" y="41272"/>
                  <a:pt x="18809" y="41157"/>
                  <a:pt x="18983" y="41157"/>
                </a:cubicBezTo>
                <a:cubicBezTo>
                  <a:pt x="19009" y="41157"/>
                  <a:pt x="19035" y="41159"/>
                  <a:pt x="19061" y="41165"/>
                </a:cubicBezTo>
                <a:cubicBezTo>
                  <a:pt x="19360" y="41232"/>
                  <a:pt x="19670" y="41261"/>
                  <a:pt x="19978" y="41281"/>
                </a:cubicBezTo>
                <a:cubicBezTo>
                  <a:pt x="20018" y="41284"/>
                  <a:pt x="20058" y="41285"/>
                  <a:pt x="20099" y="41285"/>
                </a:cubicBezTo>
                <a:cubicBezTo>
                  <a:pt x="20520" y="41285"/>
                  <a:pt x="20944" y="41150"/>
                  <a:pt x="21366" y="41150"/>
                </a:cubicBezTo>
                <a:cubicBezTo>
                  <a:pt x="21597" y="41150"/>
                  <a:pt x="21827" y="41190"/>
                  <a:pt x="22055" y="41315"/>
                </a:cubicBezTo>
                <a:cubicBezTo>
                  <a:pt x="22062" y="41319"/>
                  <a:pt x="22069" y="41320"/>
                  <a:pt x="22078" y="41320"/>
                </a:cubicBezTo>
                <a:cubicBezTo>
                  <a:pt x="22097" y="41320"/>
                  <a:pt x="22120" y="41314"/>
                  <a:pt x="22139" y="41313"/>
                </a:cubicBezTo>
                <a:cubicBezTo>
                  <a:pt x="22378" y="41298"/>
                  <a:pt x="22617" y="41296"/>
                  <a:pt x="22856" y="41296"/>
                </a:cubicBezTo>
                <a:cubicBezTo>
                  <a:pt x="23010" y="41296"/>
                  <a:pt x="23164" y="41297"/>
                  <a:pt x="23318" y="41297"/>
                </a:cubicBezTo>
                <a:cubicBezTo>
                  <a:pt x="23574" y="41297"/>
                  <a:pt x="23829" y="41293"/>
                  <a:pt x="24080" y="41276"/>
                </a:cubicBezTo>
                <a:cubicBezTo>
                  <a:pt x="24120" y="41273"/>
                  <a:pt x="24160" y="41272"/>
                  <a:pt x="24200" y="41272"/>
                </a:cubicBezTo>
                <a:cubicBezTo>
                  <a:pt x="24492" y="41272"/>
                  <a:pt x="24781" y="41338"/>
                  <a:pt x="25060" y="41338"/>
                </a:cubicBezTo>
                <a:cubicBezTo>
                  <a:pt x="25175" y="41338"/>
                  <a:pt x="25289" y="41326"/>
                  <a:pt x="25400" y="41294"/>
                </a:cubicBezTo>
                <a:cubicBezTo>
                  <a:pt x="25996" y="41123"/>
                  <a:pt x="26592" y="41170"/>
                  <a:pt x="27188" y="41138"/>
                </a:cubicBezTo>
                <a:cubicBezTo>
                  <a:pt x="27551" y="41119"/>
                  <a:pt x="27915" y="41130"/>
                  <a:pt x="28277" y="41119"/>
                </a:cubicBezTo>
                <a:cubicBezTo>
                  <a:pt x="28498" y="41112"/>
                  <a:pt x="28719" y="41109"/>
                  <a:pt x="28939" y="41109"/>
                </a:cubicBezTo>
                <a:cubicBezTo>
                  <a:pt x="29677" y="41109"/>
                  <a:pt x="30415" y="41138"/>
                  <a:pt x="31152" y="41139"/>
                </a:cubicBezTo>
                <a:cubicBezTo>
                  <a:pt x="31156" y="41139"/>
                  <a:pt x="31161" y="41139"/>
                  <a:pt x="31165" y="41139"/>
                </a:cubicBezTo>
                <a:cubicBezTo>
                  <a:pt x="32038" y="41139"/>
                  <a:pt x="32915" y="41014"/>
                  <a:pt x="33783" y="40889"/>
                </a:cubicBezTo>
                <a:cubicBezTo>
                  <a:pt x="34451" y="40794"/>
                  <a:pt x="35102" y="40571"/>
                  <a:pt x="35771" y="40482"/>
                </a:cubicBezTo>
                <a:cubicBezTo>
                  <a:pt x="36350" y="40404"/>
                  <a:pt x="36894" y="40206"/>
                  <a:pt x="37492" y="40159"/>
                </a:cubicBezTo>
                <a:cubicBezTo>
                  <a:pt x="38124" y="40109"/>
                  <a:pt x="38706" y="39579"/>
                  <a:pt x="39347" y="39445"/>
                </a:cubicBezTo>
                <a:cubicBezTo>
                  <a:pt x="40045" y="39301"/>
                  <a:pt x="40619" y="38961"/>
                  <a:pt x="41233" y="38659"/>
                </a:cubicBezTo>
                <a:cubicBezTo>
                  <a:pt x="42104" y="38230"/>
                  <a:pt x="42841" y="37633"/>
                  <a:pt x="43531" y="36968"/>
                </a:cubicBezTo>
                <a:cubicBezTo>
                  <a:pt x="43625" y="36875"/>
                  <a:pt x="43708" y="36772"/>
                  <a:pt x="43777" y="36660"/>
                </a:cubicBezTo>
                <a:cubicBezTo>
                  <a:pt x="44175" y="36011"/>
                  <a:pt x="44902" y="35632"/>
                  <a:pt x="45207" y="34907"/>
                </a:cubicBezTo>
                <a:cubicBezTo>
                  <a:pt x="45297" y="34697"/>
                  <a:pt x="45355" y="34464"/>
                  <a:pt x="45487" y="34285"/>
                </a:cubicBezTo>
                <a:cubicBezTo>
                  <a:pt x="45612" y="34116"/>
                  <a:pt x="45912" y="34035"/>
                  <a:pt x="45966" y="33863"/>
                </a:cubicBezTo>
                <a:cubicBezTo>
                  <a:pt x="46247" y="32964"/>
                  <a:pt x="46887" y="32244"/>
                  <a:pt x="47062" y="31267"/>
                </a:cubicBezTo>
                <a:cubicBezTo>
                  <a:pt x="47216" y="30408"/>
                  <a:pt x="47445" y="29545"/>
                  <a:pt x="47614" y="28684"/>
                </a:cubicBezTo>
                <a:cubicBezTo>
                  <a:pt x="47760" y="27952"/>
                  <a:pt x="47567" y="27184"/>
                  <a:pt x="47738" y="26433"/>
                </a:cubicBezTo>
                <a:cubicBezTo>
                  <a:pt x="47829" y="26033"/>
                  <a:pt x="47865" y="25605"/>
                  <a:pt x="47673" y="25184"/>
                </a:cubicBezTo>
                <a:cubicBezTo>
                  <a:pt x="47603" y="25034"/>
                  <a:pt x="47735" y="24789"/>
                  <a:pt x="47772" y="24609"/>
                </a:cubicBezTo>
                <a:lnTo>
                  <a:pt x="47507" y="24355"/>
                </a:lnTo>
                <a:cubicBezTo>
                  <a:pt x="47568" y="23992"/>
                  <a:pt x="47767" y="23599"/>
                  <a:pt x="47645" y="23402"/>
                </a:cubicBezTo>
                <a:cubicBezTo>
                  <a:pt x="47231" y="22734"/>
                  <a:pt x="47398" y="21893"/>
                  <a:pt x="46917" y="21260"/>
                </a:cubicBezTo>
                <a:cubicBezTo>
                  <a:pt x="46718" y="20996"/>
                  <a:pt x="47202" y="21082"/>
                  <a:pt x="47153" y="20811"/>
                </a:cubicBezTo>
                <a:cubicBezTo>
                  <a:pt x="46723" y="20621"/>
                  <a:pt x="46567" y="20218"/>
                  <a:pt x="46502" y="19733"/>
                </a:cubicBezTo>
                <a:cubicBezTo>
                  <a:pt x="46427" y="19172"/>
                  <a:pt x="46300" y="18644"/>
                  <a:pt x="45827" y="18215"/>
                </a:cubicBezTo>
                <a:cubicBezTo>
                  <a:pt x="45557" y="17969"/>
                  <a:pt x="45464" y="17522"/>
                  <a:pt x="45306" y="17159"/>
                </a:cubicBezTo>
                <a:cubicBezTo>
                  <a:pt x="45217" y="16951"/>
                  <a:pt x="45212" y="16688"/>
                  <a:pt x="45079" y="16523"/>
                </a:cubicBezTo>
                <a:cubicBezTo>
                  <a:pt x="44693" y="16040"/>
                  <a:pt x="44254" y="15601"/>
                  <a:pt x="43851" y="15132"/>
                </a:cubicBezTo>
                <a:cubicBezTo>
                  <a:pt x="43484" y="14702"/>
                  <a:pt x="43126" y="14262"/>
                  <a:pt x="42787" y="13812"/>
                </a:cubicBezTo>
                <a:cubicBezTo>
                  <a:pt x="42594" y="13554"/>
                  <a:pt x="42386" y="13385"/>
                  <a:pt x="42072" y="13249"/>
                </a:cubicBezTo>
                <a:cubicBezTo>
                  <a:pt x="41679" y="13078"/>
                  <a:pt x="41257" y="12838"/>
                  <a:pt x="41100" y="12350"/>
                </a:cubicBezTo>
                <a:cubicBezTo>
                  <a:pt x="41064" y="12236"/>
                  <a:pt x="40937" y="12140"/>
                  <a:pt x="40832" y="12064"/>
                </a:cubicBezTo>
                <a:cubicBezTo>
                  <a:pt x="40420" y="11765"/>
                  <a:pt x="39755" y="11811"/>
                  <a:pt x="39603" y="11152"/>
                </a:cubicBezTo>
                <a:cubicBezTo>
                  <a:pt x="39597" y="11125"/>
                  <a:pt x="39446" y="11146"/>
                  <a:pt x="39370" y="11119"/>
                </a:cubicBezTo>
                <a:cubicBezTo>
                  <a:pt x="38897" y="10954"/>
                  <a:pt x="38388" y="10846"/>
                  <a:pt x="37962" y="10597"/>
                </a:cubicBezTo>
                <a:cubicBezTo>
                  <a:pt x="37155" y="10124"/>
                  <a:pt x="36324" y="9834"/>
                  <a:pt x="35389" y="9673"/>
                </a:cubicBezTo>
                <a:cubicBezTo>
                  <a:pt x="34181" y="9465"/>
                  <a:pt x="32971" y="9286"/>
                  <a:pt x="31759" y="9106"/>
                </a:cubicBezTo>
                <a:cubicBezTo>
                  <a:pt x="31467" y="9063"/>
                  <a:pt x="31185" y="8902"/>
                  <a:pt x="30916" y="8762"/>
                </a:cubicBezTo>
                <a:cubicBezTo>
                  <a:pt x="30554" y="8571"/>
                  <a:pt x="30551" y="8140"/>
                  <a:pt x="30354" y="7836"/>
                </a:cubicBezTo>
                <a:cubicBezTo>
                  <a:pt x="30139" y="7505"/>
                  <a:pt x="29690" y="7466"/>
                  <a:pt x="29516" y="7029"/>
                </a:cubicBezTo>
                <a:cubicBezTo>
                  <a:pt x="29279" y="6438"/>
                  <a:pt x="28889" y="5897"/>
                  <a:pt x="28516" y="5383"/>
                </a:cubicBezTo>
                <a:cubicBezTo>
                  <a:pt x="28202" y="4950"/>
                  <a:pt x="27841" y="4531"/>
                  <a:pt x="27490" y="4126"/>
                </a:cubicBezTo>
                <a:cubicBezTo>
                  <a:pt x="27133" y="3714"/>
                  <a:pt x="27023" y="3123"/>
                  <a:pt x="26501" y="2836"/>
                </a:cubicBezTo>
                <a:cubicBezTo>
                  <a:pt x="26375" y="2768"/>
                  <a:pt x="26338" y="2541"/>
                  <a:pt x="26255" y="2388"/>
                </a:cubicBezTo>
                <a:cubicBezTo>
                  <a:pt x="26190" y="2267"/>
                  <a:pt x="26135" y="2067"/>
                  <a:pt x="26044" y="2046"/>
                </a:cubicBezTo>
                <a:cubicBezTo>
                  <a:pt x="25719" y="1971"/>
                  <a:pt x="25732" y="1653"/>
                  <a:pt x="25564" y="1478"/>
                </a:cubicBezTo>
                <a:cubicBezTo>
                  <a:pt x="25405" y="1313"/>
                  <a:pt x="25007" y="1173"/>
                  <a:pt x="25024" y="1077"/>
                </a:cubicBezTo>
                <a:cubicBezTo>
                  <a:pt x="25101" y="632"/>
                  <a:pt x="24606" y="840"/>
                  <a:pt x="24571" y="630"/>
                </a:cubicBezTo>
                <a:cubicBezTo>
                  <a:pt x="24488" y="133"/>
                  <a:pt x="24123" y="62"/>
                  <a:pt x="23833" y="1"/>
                </a:cubicBez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305"/>
          <p:cNvSpPr txBox="1"/>
          <p:nvPr/>
        </p:nvSpPr>
        <p:spPr>
          <a:xfrm>
            <a:off x="7288258" y="2430588"/>
            <a:ext cx="15144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Pipe function</a:t>
            </a:r>
            <a:endParaRPr sz="13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46" name="Google Shape;1946;p305"/>
          <p:cNvSpPr txBox="1"/>
          <p:nvPr>
            <p:ph idx="3" type="body"/>
          </p:nvPr>
        </p:nvSpPr>
        <p:spPr>
          <a:xfrm>
            <a:off x="237225" y="2322005"/>
            <a:ext cx="4996200" cy="1809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Reusable function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Useful built-in pipes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Easy to define custom pipe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Clean code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Readability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47" name="Google Shape;1947;p305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@lucianomurruni</a:t>
            </a:r>
            <a:endParaRPr sz="1000"/>
          </a:p>
        </p:txBody>
      </p:sp>
      <p:grpSp>
        <p:nvGrpSpPr>
          <p:cNvPr id="1948" name="Google Shape;1948;p305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1949" name="Google Shape;1949;p305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05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5" name="Google Shape;1955;p306"/>
          <p:cNvPicPr preferRelativeResize="0"/>
          <p:nvPr/>
        </p:nvPicPr>
        <p:blipFill rotWithShape="1">
          <a:blip r:embed="rId3">
            <a:alphaModFix/>
          </a:blip>
          <a:srcRect b="0" l="0" r="21691" t="0"/>
          <a:stretch/>
        </p:blipFill>
        <p:spPr>
          <a:xfrm>
            <a:off x="3994925" y="858000"/>
            <a:ext cx="5149075" cy="428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6" name="Google Shape;1956;p306"/>
          <p:cNvSpPr txBox="1"/>
          <p:nvPr>
            <p:ph type="title"/>
          </p:nvPr>
        </p:nvSpPr>
        <p:spPr>
          <a:xfrm>
            <a:off x="600650" y="627750"/>
            <a:ext cx="2725800" cy="145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         Overview</a:t>
            </a:r>
            <a:endParaRPr/>
          </a:p>
        </p:txBody>
      </p:sp>
      <p:sp>
        <p:nvSpPr>
          <p:cNvPr id="1957" name="Google Shape;1957;p306"/>
          <p:cNvSpPr/>
          <p:nvPr/>
        </p:nvSpPr>
        <p:spPr>
          <a:xfrm>
            <a:off x="1145698" y="1206710"/>
            <a:ext cx="251113" cy="300067"/>
          </a:xfrm>
          <a:custGeom>
            <a:rect b="b" l="l" r="r" t="t"/>
            <a:pathLst>
              <a:path extrusionOk="0" h="44323" w="37092">
                <a:moveTo>
                  <a:pt x="29003" y="1596"/>
                </a:moveTo>
                <a:cubicBezTo>
                  <a:pt x="29333" y="1596"/>
                  <a:pt x="29415" y="1777"/>
                  <a:pt x="29484" y="1995"/>
                </a:cubicBezTo>
                <a:cubicBezTo>
                  <a:pt x="29728" y="2789"/>
                  <a:pt x="29962" y="3589"/>
                  <a:pt x="30242" y="4372"/>
                </a:cubicBezTo>
                <a:cubicBezTo>
                  <a:pt x="30615" y="5415"/>
                  <a:pt x="30950" y="6486"/>
                  <a:pt x="31449" y="7469"/>
                </a:cubicBezTo>
                <a:cubicBezTo>
                  <a:pt x="31780" y="8124"/>
                  <a:pt x="31922" y="8828"/>
                  <a:pt x="32221" y="9491"/>
                </a:cubicBezTo>
                <a:cubicBezTo>
                  <a:pt x="32777" y="10722"/>
                  <a:pt x="33079" y="12064"/>
                  <a:pt x="33551" y="13335"/>
                </a:cubicBezTo>
                <a:cubicBezTo>
                  <a:pt x="34034" y="14646"/>
                  <a:pt x="34574" y="15939"/>
                  <a:pt x="35137" y="17218"/>
                </a:cubicBezTo>
                <a:cubicBezTo>
                  <a:pt x="35249" y="17471"/>
                  <a:pt x="35214" y="17560"/>
                  <a:pt x="35014" y="17632"/>
                </a:cubicBezTo>
                <a:cubicBezTo>
                  <a:pt x="34198" y="17930"/>
                  <a:pt x="33443" y="18367"/>
                  <a:pt x="32617" y="18658"/>
                </a:cubicBezTo>
                <a:cubicBezTo>
                  <a:pt x="31780" y="18955"/>
                  <a:pt x="31066" y="19539"/>
                  <a:pt x="30186" y="19786"/>
                </a:cubicBezTo>
                <a:cubicBezTo>
                  <a:pt x="29986" y="19842"/>
                  <a:pt x="29826" y="19874"/>
                  <a:pt x="29701" y="19874"/>
                </a:cubicBezTo>
                <a:cubicBezTo>
                  <a:pt x="29397" y="19874"/>
                  <a:pt x="29302" y="19683"/>
                  <a:pt x="29360" y="19181"/>
                </a:cubicBezTo>
                <a:cubicBezTo>
                  <a:pt x="29439" y="18507"/>
                  <a:pt x="29257" y="17996"/>
                  <a:pt x="28759" y="17541"/>
                </a:cubicBezTo>
                <a:cubicBezTo>
                  <a:pt x="28148" y="16983"/>
                  <a:pt x="28475" y="16079"/>
                  <a:pt x="28047" y="15446"/>
                </a:cubicBezTo>
                <a:cubicBezTo>
                  <a:pt x="27243" y="14257"/>
                  <a:pt x="27235" y="12756"/>
                  <a:pt x="26465" y="11535"/>
                </a:cubicBezTo>
                <a:cubicBezTo>
                  <a:pt x="26020" y="10830"/>
                  <a:pt x="26115" y="9852"/>
                  <a:pt x="25595" y="9152"/>
                </a:cubicBezTo>
                <a:cubicBezTo>
                  <a:pt x="25001" y="8349"/>
                  <a:pt x="25052" y="7282"/>
                  <a:pt x="24427" y="6481"/>
                </a:cubicBezTo>
                <a:cubicBezTo>
                  <a:pt x="24316" y="6338"/>
                  <a:pt x="24169" y="5870"/>
                  <a:pt x="24239" y="5614"/>
                </a:cubicBezTo>
                <a:cubicBezTo>
                  <a:pt x="24358" y="5173"/>
                  <a:pt x="23987" y="4950"/>
                  <a:pt x="23956" y="4628"/>
                </a:cubicBezTo>
                <a:cubicBezTo>
                  <a:pt x="23928" y="4323"/>
                  <a:pt x="23290" y="4451"/>
                  <a:pt x="23601" y="4216"/>
                </a:cubicBezTo>
                <a:cubicBezTo>
                  <a:pt x="23931" y="3967"/>
                  <a:pt x="24086" y="3466"/>
                  <a:pt x="24539" y="3433"/>
                </a:cubicBezTo>
                <a:cubicBezTo>
                  <a:pt x="25164" y="3387"/>
                  <a:pt x="25674" y="3124"/>
                  <a:pt x="26183" y="2796"/>
                </a:cubicBezTo>
                <a:cubicBezTo>
                  <a:pt x="26567" y="2547"/>
                  <a:pt x="26978" y="2231"/>
                  <a:pt x="27404" y="2184"/>
                </a:cubicBezTo>
                <a:cubicBezTo>
                  <a:pt x="28008" y="2116"/>
                  <a:pt x="28417" y="1635"/>
                  <a:pt x="28860" y="1606"/>
                </a:cubicBezTo>
                <a:cubicBezTo>
                  <a:pt x="28912" y="1599"/>
                  <a:pt x="28960" y="1596"/>
                  <a:pt x="29003" y="1596"/>
                </a:cubicBezTo>
                <a:close/>
                <a:moveTo>
                  <a:pt x="23267" y="6575"/>
                </a:moveTo>
                <a:cubicBezTo>
                  <a:pt x="23394" y="6575"/>
                  <a:pt x="23444" y="6691"/>
                  <a:pt x="23512" y="6945"/>
                </a:cubicBezTo>
                <a:cubicBezTo>
                  <a:pt x="24026" y="8824"/>
                  <a:pt x="24640" y="10666"/>
                  <a:pt x="25422" y="12459"/>
                </a:cubicBezTo>
                <a:cubicBezTo>
                  <a:pt x="26004" y="13791"/>
                  <a:pt x="26424" y="15192"/>
                  <a:pt x="26933" y="16557"/>
                </a:cubicBezTo>
                <a:cubicBezTo>
                  <a:pt x="27022" y="16798"/>
                  <a:pt x="27053" y="16891"/>
                  <a:pt x="26756" y="17016"/>
                </a:cubicBezTo>
                <a:cubicBezTo>
                  <a:pt x="25928" y="17364"/>
                  <a:pt x="25097" y="17683"/>
                  <a:pt x="24242" y="17958"/>
                </a:cubicBezTo>
                <a:cubicBezTo>
                  <a:pt x="23176" y="18302"/>
                  <a:pt x="22149" y="18770"/>
                  <a:pt x="21082" y="19106"/>
                </a:cubicBezTo>
                <a:cubicBezTo>
                  <a:pt x="20322" y="19346"/>
                  <a:pt x="19659" y="19822"/>
                  <a:pt x="18850" y="19942"/>
                </a:cubicBezTo>
                <a:cubicBezTo>
                  <a:pt x="18586" y="19981"/>
                  <a:pt x="18349" y="20219"/>
                  <a:pt x="18103" y="20373"/>
                </a:cubicBezTo>
                <a:cubicBezTo>
                  <a:pt x="17881" y="20512"/>
                  <a:pt x="17703" y="20582"/>
                  <a:pt x="17561" y="20582"/>
                </a:cubicBezTo>
                <a:cubicBezTo>
                  <a:pt x="17306" y="20582"/>
                  <a:pt x="17166" y="20355"/>
                  <a:pt x="17095" y="19893"/>
                </a:cubicBezTo>
                <a:cubicBezTo>
                  <a:pt x="17016" y="19371"/>
                  <a:pt x="16887" y="18870"/>
                  <a:pt x="16476" y="18450"/>
                </a:cubicBezTo>
                <a:cubicBezTo>
                  <a:pt x="16219" y="18187"/>
                  <a:pt x="16163" y="17703"/>
                  <a:pt x="15986" y="17414"/>
                </a:cubicBezTo>
                <a:cubicBezTo>
                  <a:pt x="15299" y="16298"/>
                  <a:pt x="15148" y="14981"/>
                  <a:pt x="14533" y="13878"/>
                </a:cubicBezTo>
                <a:cubicBezTo>
                  <a:pt x="14309" y="13475"/>
                  <a:pt x="14102" y="13102"/>
                  <a:pt x="14105" y="12688"/>
                </a:cubicBezTo>
                <a:cubicBezTo>
                  <a:pt x="14107" y="12223"/>
                  <a:pt x="13841" y="11908"/>
                  <a:pt x="13651" y="11532"/>
                </a:cubicBezTo>
                <a:lnTo>
                  <a:pt x="13653" y="11532"/>
                </a:lnTo>
                <a:cubicBezTo>
                  <a:pt x="14208" y="11243"/>
                  <a:pt x="14826" y="11103"/>
                  <a:pt x="15127" y="10504"/>
                </a:cubicBezTo>
                <a:cubicBezTo>
                  <a:pt x="15205" y="10351"/>
                  <a:pt x="15395" y="10358"/>
                  <a:pt x="15551" y="10320"/>
                </a:cubicBezTo>
                <a:cubicBezTo>
                  <a:pt x="16151" y="10180"/>
                  <a:pt x="16705" y="9976"/>
                  <a:pt x="17098" y="9443"/>
                </a:cubicBezTo>
                <a:cubicBezTo>
                  <a:pt x="17402" y="9032"/>
                  <a:pt x="17946" y="9247"/>
                  <a:pt x="18379" y="9003"/>
                </a:cubicBezTo>
                <a:cubicBezTo>
                  <a:pt x="19861" y="8163"/>
                  <a:pt x="21432" y="7481"/>
                  <a:pt x="22946" y="6691"/>
                </a:cubicBezTo>
                <a:cubicBezTo>
                  <a:pt x="23093" y="6615"/>
                  <a:pt x="23193" y="6575"/>
                  <a:pt x="23267" y="6575"/>
                </a:cubicBezTo>
                <a:close/>
                <a:moveTo>
                  <a:pt x="12985" y="13686"/>
                </a:moveTo>
                <a:cubicBezTo>
                  <a:pt x="13082" y="13686"/>
                  <a:pt x="13212" y="13864"/>
                  <a:pt x="13234" y="13953"/>
                </a:cubicBezTo>
                <a:cubicBezTo>
                  <a:pt x="13617" y="15500"/>
                  <a:pt x="14468" y="16863"/>
                  <a:pt x="14973" y="18361"/>
                </a:cubicBezTo>
                <a:cubicBezTo>
                  <a:pt x="15129" y="18822"/>
                  <a:pt x="15188" y="19330"/>
                  <a:pt x="15661" y="19581"/>
                </a:cubicBezTo>
                <a:cubicBezTo>
                  <a:pt x="15523" y="19776"/>
                  <a:pt x="15608" y="20023"/>
                  <a:pt x="15521" y="20023"/>
                </a:cubicBezTo>
                <a:cubicBezTo>
                  <a:pt x="15515" y="20023"/>
                  <a:pt x="15508" y="20022"/>
                  <a:pt x="15501" y="20019"/>
                </a:cubicBezTo>
                <a:cubicBezTo>
                  <a:pt x="15455" y="20006"/>
                  <a:pt x="15412" y="19999"/>
                  <a:pt x="15370" y="19999"/>
                </a:cubicBezTo>
                <a:cubicBezTo>
                  <a:pt x="15023" y="19999"/>
                  <a:pt x="14782" y="20424"/>
                  <a:pt x="14447" y="20424"/>
                </a:cubicBezTo>
                <a:cubicBezTo>
                  <a:pt x="14359" y="20424"/>
                  <a:pt x="14265" y="20396"/>
                  <a:pt x="14161" y="20323"/>
                </a:cubicBezTo>
                <a:cubicBezTo>
                  <a:pt x="14114" y="20290"/>
                  <a:pt x="14008" y="20266"/>
                  <a:pt x="13968" y="20266"/>
                </a:cubicBezTo>
                <a:cubicBezTo>
                  <a:pt x="13958" y="20266"/>
                  <a:pt x="13952" y="20267"/>
                  <a:pt x="13951" y="20270"/>
                </a:cubicBezTo>
                <a:cubicBezTo>
                  <a:pt x="13608" y="20987"/>
                  <a:pt x="12735" y="20503"/>
                  <a:pt x="12302" y="21001"/>
                </a:cubicBezTo>
                <a:cubicBezTo>
                  <a:pt x="12191" y="21129"/>
                  <a:pt x="12055" y="21159"/>
                  <a:pt x="11916" y="21159"/>
                </a:cubicBezTo>
                <a:cubicBezTo>
                  <a:pt x="11819" y="21159"/>
                  <a:pt x="11720" y="21144"/>
                  <a:pt x="11629" y="21138"/>
                </a:cubicBezTo>
                <a:cubicBezTo>
                  <a:pt x="11578" y="21134"/>
                  <a:pt x="11529" y="21133"/>
                  <a:pt x="11482" y="21133"/>
                </a:cubicBezTo>
                <a:cubicBezTo>
                  <a:pt x="11141" y="21133"/>
                  <a:pt x="10885" y="21233"/>
                  <a:pt x="10723" y="21608"/>
                </a:cubicBezTo>
                <a:cubicBezTo>
                  <a:pt x="10645" y="21792"/>
                  <a:pt x="9333" y="22131"/>
                  <a:pt x="8897" y="22131"/>
                </a:cubicBezTo>
                <a:cubicBezTo>
                  <a:pt x="8839" y="22131"/>
                  <a:pt x="8796" y="22125"/>
                  <a:pt x="8774" y="22112"/>
                </a:cubicBezTo>
                <a:cubicBezTo>
                  <a:pt x="8693" y="22063"/>
                  <a:pt x="8634" y="21956"/>
                  <a:pt x="8598" y="21863"/>
                </a:cubicBezTo>
                <a:cubicBezTo>
                  <a:pt x="8113" y="20593"/>
                  <a:pt x="7659" y="19313"/>
                  <a:pt x="7141" y="18058"/>
                </a:cubicBezTo>
                <a:cubicBezTo>
                  <a:pt x="6982" y="17669"/>
                  <a:pt x="7150" y="17599"/>
                  <a:pt x="7373" y="17324"/>
                </a:cubicBezTo>
                <a:cubicBezTo>
                  <a:pt x="7836" y="16748"/>
                  <a:pt x="8494" y="16585"/>
                  <a:pt x="9020" y="16205"/>
                </a:cubicBezTo>
                <a:cubicBezTo>
                  <a:pt x="9728" y="15695"/>
                  <a:pt x="10554" y="15363"/>
                  <a:pt x="11196" y="14741"/>
                </a:cubicBezTo>
                <a:cubicBezTo>
                  <a:pt x="11669" y="14282"/>
                  <a:pt x="12500" y="14369"/>
                  <a:pt x="12918" y="13727"/>
                </a:cubicBezTo>
                <a:cubicBezTo>
                  <a:pt x="12937" y="13698"/>
                  <a:pt x="12960" y="13686"/>
                  <a:pt x="12985" y="13686"/>
                </a:cubicBezTo>
                <a:close/>
                <a:moveTo>
                  <a:pt x="20544" y="20421"/>
                </a:moveTo>
                <a:cubicBezTo>
                  <a:pt x="20638" y="20421"/>
                  <a:pt x="20712" y="20492"/>
                  <a:pt x="20720" y="20695"/>
                </a:cubicBezTo>
                <a:cubicBezTo>
                  <a:pt x="20748" y="21469"/>
                  <a:pt x="20902" y="22233"/>
                  <a:pt x="20673" y="23030"/>
                </a:cubicBezTo>
                <a:cubicBezTo>
                  <a:pt x="20511" y="23594"/>
                  <a:pt x="20606" y="24235"/>
                  <a:pt x="20609" y="24840"/>
                </a:cubicBezTo>
                <a:cubicBezTo>
                  <a:pt x="20612" y="25260"/>
                  <a:pt x="20510" y="25397"/>
                  <a:pt x="20029" y="25545"/>
                </a:cubicBezTo>
                <a:cubicBezTo>
                  <a:pt x="19433" y="25727"/>
                  <a:pt x="18803" y="25629"/>
                  <a:pt x="18198" y="26001"/>
                </a:cubicBezTo>
                <a:cubicBezTo>
                  <a:pt x="18034" y="26101"/>
                  <a:pt x="17890" y="26147"/>
                  <a:pt x="17762" y="26147"/>
                </a:cubicBezTo>
                <a:cubicBezTo>
                  <a:pt x="16759" y="26147"/>
                  <a:pt x="16795" y="23358"/>
                  <a:pt x="16853" y="22575"/>
                </a:cubicBezTo>
                <a:lnTo>
                  <a:pt x="16853" y="22575"/>
                </a:lnTo>
                <a:lnTo>
                  <a:pt x="16853" y="22578"/>
                </a:lnTo>
                <a:cubicBezTo>
                  <a:pt x="16857" y="22518"/>
                  <a:pt x="16862" y="22471"/>
                  <a:pt x="16867" y="22434"/>
                </a:cubicBezTo>
                <a:cubicBezTo>
                  <a:pt x="16871" y="22385"/>
                  <a:pt x="16879" y="22334"/>
                  <a:pt x="16907" y="22292"/>
                </a:cubicBezTo>
                <a:cubicBezTo>
                  <a:pt x="16938" y="22245"/>
                  <a:pt x="16993" y="22217"/>
                  <a:pt x="17044" y="22193"/>
                </a:cubicBezTo>
                <a:cubicBezTo>
                  <a:pt x="17644" y="21905"/>
                  <a:pt x="18260" y="21637"/>
                  <a:pt x="18850" y="21326"/>
                </a:cubicBezTo>
                <a:cubicBezTo>
                  <a:pt x="19057" y="21216"/>
                  <a:pt x="20224" y="20810"/>
                  <a:pt x="20224" y="20589"/>
                </a:cubicBezTo>
                <a:cubicBezTo>
                  <a:pt x="20316" y="20503"/>
                  <a:pt x="20442" y="20421"/>
                  <a:pt x="20544" y="20421"/>
                </a:cubicBezTo>
                <a:close/>
                <a:moveTo>
                  <a:pt x="4808" y="16851"/>
                </a:moveTo>
                <a:cubicBezTo>
                  <a:pt x="4860" y="16851"/>
                  <a:pt x="4914" y="16877"/>
                  <a:pt x="4910" y="16877"/>
                </a:cubicBezTo>
                <a:cubicBezTo>
                  <a:pt x="4910" y="16877"/>
                  <a:pt x="4910" y="16877"/>
                  <a:pt x="4910" y="16877"/>
                </a:cubicBezTo>
                <a:lnTo>
                  <a:pt x="4910" y="16879"/>
                </a:lnTo>
                <a:cubicBezTo>
                  <a:pt x="5675" y="16893"/>
                  <a:pt x="5777" y="17515"/>
                  <a:pt x="5924" y="17916"/>
                </a:cubicBezTo>
                <a:cubicBezTo>
                  <a:pt x="6520" y="19539"/>
                  <a:pt x="7116" y="21158"/>
                  <a:pt x="7762" y="22762"/>
                </a:cubicBezTo>
                <a:cubicBezTo>
                  <a:pt x="7944" y="23213"/>
                  <a:pt x="8026" y="23689"/>
                  <a:pt x="8311" y="24126"/>
                </a:cubicBezTo>
                <a:cubicBezTo>
                  <a:pt x="8546" y="24486"/>
                  <a:pt x="8340" y="24934"/>
                  <a:pt x="8239" y="25364"/>
                </a:cubicBezTo>
                <a:cubicBezTo>
                  <a:pt x="8104" y="25939"/>
                  <a:pt x="7597" y="25809"/>
                  <a:pt x="7402" y="26007"/>
                </a:cubicBezTo>
                <a:cubicBezTo>
                  <a:pt x="6903" y="26513"/>
                  <a:pt x="6237" y="26226"/>
                  <a:pt x="5778" y="26583"/>
                </a:cubicBezTo>
                <a:cubicBezTo>
                  <a:pt x="5612" y="26711"/>
                  <a:pt x="5461" y="26763"/>
                  <a:pt x="5329" y="26763"/>
                </a:cubicBezTo>
                <a:cubicBezTo>
                  <a:pt x="5009" y="26763"/>
                  <a:pt x="4803" y="26457"/>
                  <a:pt x="4775" y="26203"/>
                </a:cubicBezTo>
                <a:cubicBezTo>
                  <a:pt x="4706" y="25609"/>
                  <a:pt x="4350" y="25198"/>
                  <a:pt x="4162" y="24694"/>
                </a:cubicBezTo>
                <a:cubicBezTo>
                  <a:pt x="3723" y="23521"/>
                  <a:pt x="3043" y="22468"/>
                  <a:pt x="2630" y="21269"/>
                </a:cubicBezTo>
                <a:cubicBezTo>
                  <a:pt x="2353" y="20463"/>
                  <a:pt x="1900" y="19673"/>
                  <a:pt x="1594" y="18843"/>
                </a:cubicBezTo>
                <a:cubicBezTo>
                  <a:pt x="1505" y="18601"/>
                  <a:pt x="1387" y="18374"/>
                  <a:pt x="1762" y="18212"/>
                </a:cubicBezTo>
                <a:cubicBezTo>
                  <a:pt x="2770" y="17779"/>
                  <a:pt x="3760" y="17306"/>
                  <a:pt x="4761" y="16860"/>
                </a:cubicBezTo>
                <a:cubicBezTo>
                  <a:pt x="4775" y="16853"/>
                  <a:pt x="4791" y="16851"/>
                  <a:pt x="4808" y="16851"/>
                </a:cubicBezTo>
                <a:close/>
                <a:moveTo>
                  <a:pt x="29413" y="0"/>
                </a:moveTo>
                <a:cubicBezTo>
                  <a:pt x="29357" y="0"/>
                  <a:pt x="29296" y="9"/>
                  <a:pt x="29231" y="28"/>
                </a:cubicBezTo>
                <a:cubicBezTo>
                  <a:pt x="28448" y="258"/>
                  <a:pt x="27723" y="675"/>
                  <a:pt x="26963" y="983"/>
                </a:cubicBezTo>
                <a:cubicBezTo>
                  <a:pt x="26021" y="1365"/>
                  <a:pt x="25194" y="1996"/>
                  <a:pt x="24201" y="2253"/>
                </a:cubicBezTo>
                <a:cubicBezTo>
                  <a:pt x="23011" y="2562"/>
                  <a:pt x="22237" y="3765"/>
                  <a:pt x="22708" y="4785"/>
                </a:cubicBezTo>
                <a:cubicBezTo>
                  <a:pt x="22985" y="5387"/>
                  <a:pt x="22638" y="5594"/>
                  <a:pt x="22280" y="5737"/>
                </a:cubicBezTo>
                <a:cubicBezTo>
                  <a:pt x="21488" y="6052"/>
                  <a:pt x="20734" y="6440"/>
                  <a:pt x="19961" y="6786"/>
                </a:cubicBezTo>
                <a:cubicBezTo>
                  <a:pt x="18679" y="7360"/>
                  <a:pt x="17517" y="8159"/>
                  <a:pt x="16199" y="8657"/>
                </a:cubicBezTo>
                <a:cubicBezTo>
                  <a:pt x="15412" y="8954"/>
                  <a:pt x="14742" y="9489"/>
                  <a:pt x="14010" y="9900"/>
                </a:cubicBezTo>
                <a:cubicBezTo>
                  <a:pt x="13066" y="10432"/>
                  <a:pt x="12116" y="11090"/>
                  <a:pt x="12570" y="12475"/>
                </a:cubicBezTo>
                <a:cubicBezTo>
                  <a:pt x="12624" y="12641"/>
                  <a:pt x="12413" y="12780"/>
                  <a:pt x="12284" y="12798"/>
                </a:cubicBezTo>
                <a:cubicBezTo>
                  <a:pt x="11542" y="12912"/>
                  <a:pt x="11077" y="13537"/>
                  <a:pt x="10392" y="13772"/>
                </a:cubicBezTo>
                <a:cubicBezTo>
                  <a:pt x="9541" y="14065"/>
                  <a:pt x="9102" y="14956"/>
                  <a:pt x="8255" y="15326"/>
                </a:cubicBezTo>
                <a:cubicBezTo>
                  <a:pt x="7931" y="15468"/>
                  <a:pt x="7508" y="15553"/>
                  <a:pt x="7259" y="15864"/>
                </a:cubicBezTo>
                <a:cubicBezTo>
                  <a:pt x="7091" y="16077"/>
                  <a:pt x="6933" y="16163"/>
                  <a:pt x="6785" y="16163"/>
                </a:cubicBezTo>
                <a:cubicBezTo>
                  <a:pt x="6576" y="16163"/>
                  <a:pt x="6385" y="15992"/>
                  <a:pt x="6212" y="15771"/>
                </a:cubicBezTo>
                <a:cubicBezTo>
                  <a:pt x="5979" y="15474"/>
                  <a:pt x="5766" y="15092"/>
                  <a:pt x="5402" y="15092"/>
                </a:cubicBezTo>
                <a:cubicBezTo>
                  <a:pt x="5331" y="15092"/>
                  <a:pt x="5255" y="15106"/>
                  <a:pt x="5171" y="15138"/>
                </a:cubicBezTo>
                <a:cubicBezTo>
                  <a:pt x="4524" y="15385"/>
                  <a:pt x="4134" y="15930"/>
                  <a:pt x="3491" y="16067"/>
                </a:cubicBezTo>
                <a:cubicBezTo>
                  <a:pt x="2707" y="16233"/>
                  <a:pt x="2051" y="16715"/>
                  <a:pt x="1271" y="16918"/>
                </a:cubicBezTo>
                <a:cubicBezTo>
                  <a:pt x="604" y="17089"/>
                  <a:pt x="1" y="17851"/>
                  <a:pt x="263" y="18482"/>
                </a:cubicBezTo>
                <a:cubicBezTo>
                  <a:pt x="536" y="19137"/>
                  <a:pt x="817" y="19785"/>
                  <a:pt x="1021" y="20467"/>
                </a:cubicBezTo>
                <a:cubicBezTo>
                  <a:pt x="1446" y="21886"/>
                  <a:pt x="2276" y="23129"/>
                  <a:pt x="2821" y="24501"/>
                </a:cubicBezTo>
                <a:cubicBezTo>
                  <a:pt x="3255" y="25596"/>
                  <a:pt x="3896" y="26606"/>
                  <a:pt x="4383" y="27682"/>
                </a:cubicBezTo>
                <a:cubicBezTo>
                  <a:pt x="4546" y="28041"/>
                  <a:pt x="4765" y="28213"/>
                  <a:pt x="5033" y="28213"/>
                </a:cubicBezTo>
                <a:cubicBezTo>
                  <a:pt x="5142" y="28213"/>
                  <a:pt x="5259" y="28185"/>
                  <a:pt x="5383" y="28130"/>
                </a:cubicBezTo>
                <a:cubicBezTo>
                  <a:pt x="6053" y="27833"/>
                  <a:pt x="6813" y="27759"/>
                  <a:pt x="7454" y="27388"/>
                </a:cubicBezTo>
                <a:cubicBezTo>
                  <a:pt x="7766" y="27208"/>
                  <a:pt x="7987" y="26933"/>
                  <a:pt x="8276" y="26735"/>
                </a:cubicBezTo>
                <a:cubicBezTo>
                  <a:pt x="8693" y="26453"/>
                  <a:pt x="9216" y="26264"/>
                  <a:pt x="9666" y="26038"/>
                </a:cubicBezTo>
                <a:cubicBezTo>
                  <a:pt x="9745" y="25999"/>
                  <a:pt x="9824" y="25957"/>
                  <a:pt x="9882" y="25892"/>
                </a:cubicBezTo>
                <a:cubicBezTo>
                  <a:pt x="10210" y="25514"/>
                  <a:pt x="9754" y="24397"/>
                  <a:pt x="9588" y="24025"/>
                </a:cubicBezTo>
                <a:cubicBezTo>
                  <a:pt x="9451" y="23717"/>
                  <a:pt x="9362" y="23562"/>
                  <a:pt x="9806" y="23300"/>
                </a:cubicBezTo>
                <a:cubicBezTo>
                  <a:pt x="10815" y="22701"/>
                  <a:pt x="11913" y="22280"/>
                  <a:pt x="13027" y="21923"/>
                </a:cubicBezTo>
                <a:cubicBezTo>
                  <a:pt x="13578" y="21748"/>
                  <a:pt x="14138" y="21561"/>
                  <a:pt x="14700" y="21426"/>
                </a:cubicBezTo>
                <a:cubicBezTo>
                  <a:pt x="14778" y="21407"/>
                  <a:pt x="14847" y="21398"/>
                  <a:pt x="14908" y="21398"/>
                </a:cubicBezTo>
                <a:cubicBezTo>
                  <a:pt x="15547" y="21398"/>
                  <a:pt x="15295" y="22364"/>
                  <a:pt x="15309" y="22860"/>
                </a:cubicBezTo>
                <a:cubicBezTo>
                  <a:pt x="15339" y="24041"/>
                  <a:pt x="15507" y="25223"/>
                  <a:pt x="15740" y="26379"/>
                </a:cubicBezTo>
                <a:cubicBezTo>
                  <a:pt x="15845" y="26898"/>
                  <a:pt x="16294" y="27076"/>
                  <a:pt x="16629" y="27115"/>
                </a:cubicBezTo>
                <a:cubicBezTo>
                  <a:pt x="16820" y="27138"/>
                  <a:pt x="17031" y="27154"/>
                  <a:pt x="17241" y="27154"/>
                </a:cubicBezTo>
                <a:cubicBezTo>
                  <a:pt x="17570" y="27154"/>
                  <a:pt x="17897" y="27114"/>
                  <a:pt x="18144" y="26995"/>
                </a:cubicBezTo>
                <a:cubicBezTo>
                  <a:pt x="18364" y="26889"/>
                  <a:pt x="18517" y="26842"/>
                  <a:pt x="18623" y="26842"/>
                </a:cubicBezTo>
                <a:cubicBezTo>
                  <a:pt x="18871" y="26842"/>
                  <a:pt x="18850" y="27104"/>
                  <a:pt x="18799" y="27479"/>
                </a:cubicBezTo>
                <a:cubicBezTo>
                  <a:pt x="18652" y="28577"/>
                  <a:pt x="19012" y="29754"/>
                  <a:pt x="17929" y="30675"/>
                </a:cubicBezTo>
                <a:cubicBezTo>
                  <a:pt x="16919" y="31532"/>
                  <a:pt x="16061" y="32575"/>
                  <a:pt x="15193" y="33584"/>
                </a:cubicBezTo>
                <a:cubicBezTo>
                  <a:pt x="14494" y="34396"/>
                  <a:pt x="13631" y="35039"/>
                  <a:pt x="13009" y="35935"/>
                </a:cubicBezTo>
                <a:cubicBezTo>
                  <a:pt x="12458" y="36728"/>
                  <a:pt x="11755" y="37439"/>
                  <a:pt x="11089" y="38117"/>
                </a:cubicBezTo>
                <a:cubicBezTo>
                  <a:pt x="10440" y="38779"/>
                  <a:pt x="10023" y="39573"/>
                  <a:pt x="9409" y="40230"/>
                </a:cubicBezTo>
                <a:cubicBezTo>
                  <a:pt x="9123" y="40536"/>
                  <a:pt x="9354" y="40757"/>
                  <a:pt x="9513" y="40977"/>
                </a:cubicBezTo>
                <a:cubicBezTo>
                  <a:pt x="9629" y="41136"/>
                  <a:pt x="9754" y="41214"/>
                  <a:pt x="9933" y="41214"/>
                </a:cubicBezTo>
                <a:cubicBezTo>
                  <a:pt x="10009" y="41214"/>
                  <a:pt x="10095" y="41199"/>
                  <a:pt x="10195" y="41171"/>
                </a:cubicBezTo>
                <a:cubicBezTo>
                  <a:pt x="10974" y="40949"/>
                  <a:pt x="11325" y="40221"/>
                  <a:pt x="11708" y="39712"/>
                </a:cubicBezTo>
                <a:cubicBezTo>
                  <a:pt x="12754" y="38321"/>
                  <a:pt x="14068" y="37193"/>
                  <a:pt x="15162" y="35851"/>
                </a:cubicBezTo>
                <a:cubicBezTo>
                  <a:pt x="16079" y="34726"/>
                  <a:pt x="17347" y="33894"/>
                  <a:pt x="18164" y="32648"/>
                </a:cubicBezTo>
                <a:cubicBezTo>
                  <a:pt x="18245" y="32523"/>
                  <a:pt x="18346" y="32466"/>
                  <a:pt x="18467" y="32466"/>
                </a:cubicBezTo>
                <a:cubicBezTo>
                  <a:pt x="18500" y="32466"/>
                  <a:pt x="18534" y="32470"/>
                  <a:pt x="18570" y="32478"/>
                </a:cubicBezTo>
                <a:cubicBezTo>
                  <a:pt x="18774" y="32525"/>
                  <a:pt x="18757" y="32695"/>
                  <a:pt x="18769" y="32858"/>
                </a:cubicBezTo>
                <a:cubicBezTo>
                  <a:pt x="18839" y="33871"/>
                  <a:pt x="18749" y="34880"/>
                  <a:pt x="18811" y="35898"/>
                </a:cubicBezTo>
                <a:cubicBezTo>
                  <a:pt x="18915" y="37576"/>
                  <a:pt x="19030" y="39256"/>
                  <a:pt x="19055" y="40942"/>
                </a:cubicBezTo>
                <a:cubicBezTo>
                  <a:pt x="19068" y="41832"/>
                  <a:pt x="19253" y="42767"/>
                  <a:pt x="19447" y="43668"/>
                </a:cubicBezTo>
                <a:cubicBezTo>
                  <a:pt x="19537" y="44083"/>
                  <a:pt x="19807" y="44323"/>
                  <a:pt x="20111" y="44323"/>
                </a:cubicBezTo>
                <a:cubicBezTo>
                  <a:pt x="20300" y="44323"/>
                  <a:pt x="20501" y="44231"/>
                  <a:pt x="20681" y="44033"/>
                </a:cubicBezTo>
                <a:cubicBezTo>
                  <a:pt x="20959" y="43727"/>
                  <a:pt x="21230" y="43333"/>
                  <a:pt x="21183" y="42846"/>
                </a:cubicBezTo>
                <a:cubicBezTo>
                  <a:pt x="21126" y="42234"/>
                  <a:pt x="21085" y="41619"/>
                  <a:pt x="21023" y="41008"/>
                </a:cubicBezTo>
                <a:cubicBezTo>
                  <a:pt x="20841" y="39228"/>
                  <a:pt x="20823" y="37441"/>
                  <a:pt x="20726" y="35658"/>
                </a:cubicBezTo>
                <a:cubicBezTo>
                  <a:pt x="20672" y="34675"/>
                  <a:pt x="20879" y="33668"/>
                  <a:pt x="20560" y="32698"/>
                </a:cubicBezTo>
                <a:cubicBezTo>
                  <a:pt x="20533" y="32618"/>
                  <a:pt x="20605" y="32505"/>
                  <a:pt x="20631" y="32407"/>
                </a:cubicBezTo>
                <a:cubicBezTo>
                  <a:pt x="20729" y="32433"/>
                  <a:pt x="20844" y="32436"/>
                  <a:pt x="20919" y="32492"/>
                </a:cubicBezTo>
                <a:cubicBezTo>
                  <a:pt x="21523" y="32943"/>
                  <a:pt x="21991" y="33547"/>
                  <a:pt x="22471" y="34101"/>
                </a:cubicBezTo>
                <a:cubicBezTo>
                  <a:pt x="23105" y="34830"/>
                  <a:pt x="23742" y="35562"/>
                  <a:pt x="24397" y="36272"/>
                </a:cubicBezTo>
                <a:cubicBezTo>
                  <a:pt x="25166" y="37105"/>
                  <a:pt x="26001" y="37878"/>
                  <a:pt x="26815" y="38670"/>
                </a:cubicBezTo>
                <a:cubicBezTo>
                  <a:pt x="27442" y="39279"/>
                  <a:pt x="27949" y="40057"/>
                  <a:pt x="28924" y="40183"/>
                </a:cubicBezTo>
                <a:cubicBezTo>
                  <a:pt x="28978" y="40190"/>
                  <a:pt x="29033" y="40194"/>
                  <a:pt x="29087" y="40194"/>
                </a:cubicBezTo>
                <a:cubicBezTo>
                  <a:pt x="29424" y="40194"/>
                  <a:pt x="29737" y="40055"/>
                  <a:pt x="29644" y="39709"/>
                </a:cubicBezTo>
                <a:cubicBezTo>
                  <a:pt x="29512" y="39206"/>
                  <a:pt x="29497" y="38572"/>
                  <a:pt x="28916" y="38267"/>
                </a:cubicBezTo>
                <a:cubicBezTo>
                  <a:pt x="28406" y="37999"/>
                  <a:pt x="28086" y="37540"/>
                  <a:pt x="27793" y="37074"/>
                </a:cubicBezTo>
                <a:cubicBezTo>
                  <a:pt x="27600" y="36767"/>
                  <a:pt x="27336" y="36524"/>
                  <a:pt x="27062" y="36350"/>
                </a:cubicBezTo>
                <a:cubicBezTo>
                  <a:pt x="25933" y="35630"/>
                  <a:pt x="25275" y="34473"/>
                  <a:pt x="24369" y="33550"/>
                </a:cubicBezTo>
                <a:cubicBezTo>
                  <a:pt x="23374" y="32536"/>
                  <a:pt x="22364" y="31531"/>
                  <a:pt x="21457" y="30442"/>
                </a:cubicBezTo>
                <a:cubicBezTo>
                  <a:pt x="21132" y="30055"/>
                  <a:pt x="20500" y="29912"/>
                  <a:pt x="20500" y="29208"/>
                </a:cubicBezTo>
                <a:cubicBezTo>
                  <a:pt x="20500" y="28717"/>
                  <a:pt x="20594" y="28228"/>
                  <a:pt x="20583" y="27737"/>
                </a:cubicBezTo>
                <a:cubicBezTo>
                  <a:pt x="20575" y="27468"/>
                  <a:pt x="20483" y="27214"/>
                  <a:pt x="20468" y="26954"/>
                </a:cubicBezTo>
                <a:cubicBezTo>
                  <a:pt x="20444" y="26565"/>
                  <a:pt x="20322" y="26712"/>
                  <a:pt x="20653" y="26523"/>
                </a:cubicBezTo>
                <a:cubicBezTo>
                  <a:pt x="20894" y="26387"/>
                  <a:pt x="21202" y="26450"/>
                  <a:pt x="21442" y="26265"/>
                </a:cubicBezTo>
                <a:cubicBezTo>
                  <a:pt x="22585" y="25388"/>
                  <a:pt x="22121" y="23016"/>
                  <a:pt x="21944" y="21836"/>
                </a:cubicBezTo>
                <a:cubicBezTo>
                  <a:pt x="21871" y="21360"/>
                  <a:pt x="22059" y="20929"/>
                  <a:pt x="21949" y="20432"/>
                </a:cubicBezTo>
                <a:cubicBezTo>
                  <a:pt x="21855" y="20005"/>
                  <a:pt x="22529" y="20016"/>
                  <a:pt x="22919" y="19856"/>
                </a:cubicBezTo>
                <a:cubicBezTo>
                  <a:pt x="23730" y="19522"/>
                  <a:pt x="24551" y="19344"/>
                  <a:pt x="25391" y="19186"/>
                </a:cubicBezTo>
                <a:cubicBezTo>
                  <a:pt x="25656" y="19136"/>
                  <a:pt x="25993" y="19136"/>
                  <a:pt x="26118" y="18921"/>
                </a:cubicBezTo>
                <a:cubicBezTo>
                  <a:pt x="26429" y="18394"/>
                  <a:pt x="26967" y="18526"/>
                  <a:pt x="27409" y="18391"/>
                </a:cubicBezTo>
                <a:cubicBezTo>
                  <a:pt x="27446" y="18379"/>
                  <a:pt x="27496" y="18372"/>
                  <a:pt x="27547" y="18372"/>
                </a:cubicBezTo>
                <a:cubicBezTo>
                  <a:pt x="27678" y="18372"/>
                  <a:pt x="27821" y="18417"/>
                  <a:pt x="27793" y="18542"/>
                </a:cubicBezTo>
                <a:cubicBezTo>
                  <a:pt x="27647" y="19198"/>
                  <a:pt x="28307" y="19515"/>
                  <a:pt x="28412" y="20096"/>
                </a:cubicBezTo>
                <a:cubicBezTo>
                  <a:pt x="28457" y="20349"/>
                  <a:pt x="28625" y="21014"/>
                  <a:pt x="29154" y="21014"/>
                </a:cubicBezTo>
                <a:cubicBezTo>
                  <a:pt x="29211" y="21014"/>
                  <a:pt x="29271" y="21007"/>
                  <a:pt x="29336" y="20990"/>
                </a:cubicBezTo>
                <a:cubicBezTo>
                  <a:pt x="30427" y="20710"/>
                  <a:pt x="31530" y="20466"/>
                  <a:pt x="32552" y="19935"/>
                </a:cubicBezTo>
                <a:cubicBezTo>
                  <a:pt x="33342" y="19526"/>
                  <a:pt x="34254" y="19333"/>
                  <a:pt x="35014" y="18881"/>
                </a:cubicBezTo>
                <a:cubicBezTo>
                  <a:pt x="35498" y="18593"/>
                  <a:pt x="36539" y="18705"/>
                  <a:pt x="36246" y="17607"/>
                </a:cubicBezTo>
                <a:cubicBezTo>
                  <a:pt x="36253" y="17201"/>
                  <a:pt x="36281" y="16802"/>
                  <a:pt x="35915" y="16446"/>
                </a:cubicBezTo>
                <a:cubicBezTo>
                  <a:pt x="35705" y="16242"/>
                  <a:pt x="35758" y="15875"/>
                  <a:pt x="35934" y="15552"/>
                </a:cubicBezTo>
                <a:cubicBezTo>
                  <a:pt x="36200" y="15066"/>
                  <a:pt x="36492" y="14561"/>
                  <a:pt x="36596" y="14029"/>
                </a:cubicBezTo>
                <a:cubicBezTo>
                  <a:pt x="36909" y="12428"/>
                  <a:pt x="37091" y="10801"/>
                  <a:pt x="36752" y="9186"/>
                </a:cubicBezTo>
                <a:cubicBezTo>
                  <a:pt x="36540" y="8173"/>
                  <a:pt x="36156" y="7221"/>
                  <a:pt x="35621" y="6299"/>
                </a:cubicBezTo>
                <a:cubicBezTo>
                  <a:pt x="35161" y="5506"/>
                  <a:pt x="34624" y="4801"/>
                  <a:pt x="33986" y="4193"/>
                </a:cubicBezTo>
                <a:cubicBezTo>
                  <a:pt x="33347" y="3583"/>
                  <a:pt x="32664" y="2889"/>
                  <a:pt x="31793" y="2702"/>
                </a:cubicBezTo>
                <a:cubicBezTo>
                  <a:pt x="30985" y="2528"/>
                  <a:pt x="30450" y="2301"/>
                  <a:pt x="30292" y="1431"/>
                </a:cubicBezTo>
                <a:cubicBezTo>
                  <a:pt x="30257" y="1237"/>
                  <a:pt x="30239" y="1011"/>
                  <a:pt x="30164" y="836"/>
                </a:cubicBezTo>
                <a:cubicBezTo>
                  <a:pt x="30009" y="478"/>
                  <a:pt x="29827" y="0"/>
                  <a:pt x="2941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8" name="Google Shape;1958;p306"/>
          <p:cNvSpPr txBox="1"/>
          <p:nvPr/>
        </p:nvSpPr>
        <p:spPr>
          <a:xfrm>
            <a:off x="4468950" y="3019025"/>
            <a:ext cx="4509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8F8F2"/>
                </a:solidFill>
                <a:highlight>
                  <a:srgbClr val="282A36"/>
                </a:highlight>
                <a:latin typeface="Courier New"/>
                <a:ea typeface="Courier New"/>
                <a:cs typeface="Courier New"/>
                <a:sym typeface="Courier New"/>
              </a:rPr>
              <a:t>{{ birthday | date | uppercase }}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1959" name="Google Shape;1959;p306"/>
          <p:cNvSpPr/>
          <p:nvPr/>
        </p:nvSpPr>
        <p:spPr>
          <a:xfrm rot="10800000">
            <a:off x="4552582" y="2369820"/>
            <a:ext cx="1305518" cy="686004"/>
          </a:xfrm>
          <a:custGeom>
            <a:rect b="b" l="l" r="r" t="t"/>
            <a:pathLst>
              <a:path extrusionOk="0" h="41338" w="47865">
                <a:moveTo>
                  <a:pt x="23947" y="1954"/>
                </a:moveTo>
                <a:cubicBezTo>
                  <a:pt x="24079" y="1954"/>
                  <a:pt x="24218" y="2007"/>
                  <a:pt x="24367" y="2112"/>
                </a:cubicBezTo>
                <a:cubicBezTo>
                  <a:pt x="24463" y="2179"/>
                  <a:pt x="24550" y="2258"/>
                  <a:pt x="24627" y="2347"/>
                </a:cubicBezTo>
                <a:cubicBezTo>
                  <a:pt x="25445" y="3331"/>
                  <a:pt x="26268" y="4313"/>
                  <a:pt x="27073" y="5308"/>
                </a:cubicBezTo>
                <a:cubicBezTo>
                  <a:pt x="27427" y="5747"/>
                  <a:pt x="27837" y="6125"/>
                  <a:pt x="28111" y="6652"/>
                </a:cubicBezTo>
                <a:cubicBezTo>
                  <a:pt x="28335" y="7080"/>
                  <a:pt x="28856" y="7346"/>
                  <a:pt x="29214" y="7715"/>
                </a:cubicBezTo>
                <a:cubicBezTo>
                  <a:pt x="29491" y="8002"/>
                  <a:pt x="29711" y="8345"/>
                  <a:pt x="29977" y="8647"/>
                </a:cubicBezTo>
                <a:cubicBezTo>
                  <a:pt x="30209" y="8912"/>
                  <a:pt x="30217" y="9210"/>
                  <a:pt x="30153" y="9488"/>
                </a:cubicBezTo>
                <a:lnTo>
                  <a:pt x="30152" y="9488"/>
                </a:lnTo>
                <a:cubicBezTo>
                  <a:pt x="30540" y="9885"/>
                  <a:pt x="30957" y="9852"/>
                  <a:pt x="31309" y="9983"/>
                </a:cubicBezTo>
                <a:cubicBezTo>
                  <a:pt x="31681" y="10119"/>
                  <a:pt x="32012" y="10136"/>
                  <a:pt x="32389" y="10155"/>
                </a:cubicBezTo>
                <a:cubicBezTo>
                  <a:pt x="33194" y="10197"/>
                  <a:pt x="34001" y="10281"/>
                  <a:pt x="34785" y="10507"/>
                </a:cubicBezTo>
                <a:cubicBezTo>
                  <a:pt x="35110" y="10601"/>
                  <a:pt x="35540" y="10551"/>
                  <a:pt x="35759" y="10749"/>
                </a:cubicBezTo>
                <a:cubicBezTo>
                  <a:pt x="36037" y="11002"/>
                  <a:pt x="36314" y="10917"/>
                  <a:pt x="36590" y="10984"/>
                </a:cubicBezTo>
                <a:cubicBezTo>
                  <a:pt x="36727" y="11020"/>
                  <a:pt x="36859" y="11070"/>
                  <a:pt x="36982" y="11135"/>
                </a:cubicBezTo>
                <a:cubicBezTo>
                  <a:pt x="37260" y="11278"/>
                  <a:pt x="37544" y="11412"/>
                  <a:pt x="37799" y="11587"/>
                </a:cubicBezTo>
                <a:cubicBezTo>
                  <a:pt x="38157" y="11832"/>
                  <a:pt x="38611" y="11843"/>
                  <a:pt x="38955" y="12153"/>
                </a:cubicBezTo>
                <a:cubicBezTo>
                  <a:pt x="39281" y="12449"/>
                  <a:pt x="39712" y="12623"/>
                  <a:pt x="40068" y="12890"/>
                </a:cubicBezTo>
                <a:cubicBezTo>
                  <a:pt x="40343" y="13095"/>
                  <a:pt x="40591" y="13343"/>
                  <a:pt x="40817" y="13603"/>
                </a:cubicBezTo>
                <a:cubicBezTo>
                  <a:pt x="41008" y="13823"/>
                  <a:pt x="41392" y="13792"/>
                  <a:pt x="41466" y="14179"/>
                </a:cubicBezTo>
                <a:cubicBezTo>
                  <a:pt x="41520" y="14467"/>
                  <a:pt x="42061" y="14305"/>
                  <a:pt x="42070" y="14710"/>
                </a:cubicBezTo>
                <a:cubicBezTo>
                  <a:pt x="42644" y="15000"/>
                  <a:pt x="42898" y="15597"/>
                  <a:pt x="43311" y="16039"/>
                </a:cubicBezTo>
                <a:cubicBezTo>
                  <a:pt x="43728" y="16489"/>
                  <a:pt x="44031" y="17048"/>
                  <a:pt x="44371" y="17567"/>
                </a:cubicBezTo>
                <a:cubicBezTo>
                  <a:pt x="44465" y="17709"/>
                  <a:pt x="44503" y="17887"/>
                  <a:pt x="44578" y="18041"/>
                </a:cubicBezTo>
                <a:cubicBezTo>
                  <a:pt x="44780" y="18449"/>
                  <a:pt x="45066" y="18833"/>
                  <a:pt x="45174" y="19264"/>
                </a:cubicBezTo>
                <a:cubicBezTo>
                  <a:pt x="45272" y="19653"/>
                  <a:pt x="45538" y="19941"/>
                  <a:pt x="45636" y="20318"/>
                </a:cubicBezTo>
                <a:cubicBezTo>
                  <a:pt x="45712" y="20613"/>
                  <a:pt x="45801" y="20946"/>
                  <a:pt x="45998" y="21156"/>
                </a:cubicBezTo>
                <a:cubicBezTo>
                  <a:pt x="46298" y="21475"/>
                  <a:pt x="46095" y="21788"/>
                  <a:pt x="46115" y="22103"/>
                </a:cubicBezTo>
                <a:cubicBezTo>
                  <a:pt x="46117" y="22132"/>
                  <a:pt x="46101" y="22173"/>
                  <a:pt x="46117" y="22188"/>
                </a:cubicBezTo>
                <a:cubicBezTo>
                  <a:pt x="46530" y="22631"/>
                  <a:pt x="46437" y="23225"/>
                  <a:pt x="46592" y="23744"/>
                </a:cubicBezTo>
                <a:cubicBezTo>
                  <a:pt x="46650" y="23932"/>
                  <a:pt x="46830" y="24071"/>
                  <a:pt x="46652" y="24289"/>
                </a:cubicBezTo>
                <a:cubicBezTo>
                  <a:pt x="46609" y="24341"/>
                  <a:pt x="46600" y="24478"/>
                  <a:pt x="46637" y="24533"/>
                </a:cubicBezTo>
                <a:cubicBezTo>
                  <a:pt x="46975" y="25010"/>
                  <a:pt x="46796" y="25517"/>
                  <a:pt x="46790" y="26034"/>
                </a:cubicBezTo>
                <a:cubicBezTo>
                  <a:pt x="46777" y="27268"/>
                  <a:pt x="46681" y="28487"/>
                  <a:pt x="46435" y="29696"/>
                </a:cubicBezTo>
                <a:cubicBezTo>
                  <a:pt x="46377" y="29982"/>
                  <a:pt x="46396" y="30290"/>
                  <a:pt x="46298" y="30560"/>
                </a:cubicBezTo>
                <a:cubicBezTo>
                  <a:pt x="46203" y="30822"/>
                  <a:pt x="46006" y="31048"/>
                  <a:pt x="45840" y="31311"/>
                </a:cubicBezTo>
                <a:cubicBezTo>
                  <a:pt x="46101" y="31507"/>
                  <a:pt x="46156" y="31843"/>
                  <a:pt x="45882" y="31980"/>
                </a:cubicBezTo>
                <a:cubicBezTo>
                  <a:pt x="45470" y="32185"/>
                  <a:pt x="45564" y="32637"/>
                  <a:pt x="45272" y="32901"/>
                </a:cubicBezTo>
                <a:cubicBezTo>
                  <a:pt x="45011" y="33137"/>
                  <a:pt x="44740" y="33529"/>
                  <a:pt x="44740" y="33852"/>
                </a:cubicBezTo>
                <a:cubicBezTo>
                  <a:pt x="44740" y="34309"/>
                  <a:pt x="44085" y="34277"/>
                  <a:pt x="44223" y="34734"/>
                </a:cubicBezTo>
                <a:cubicBezTo>
                  <a:pt x="44190" y="34728"/>
                  <a:pt x="44161" y="34725"/>
                  <a:pt x="44134" y="34725"/>
                </a:cubicBezTo>
                <a:cubicBezTo>
                  <a:pt x="43842" y="34725"/>
                  <a:pt x="43933" y="35068"/>
                  <a:pt x="43805" y="35215"/>
                </a:cubicBezTo>
                <a:cubicBezTo>
                  <a:pt x="43500" y="35563"/>
                  <a:pt x="43269" y="35939"/>
                  <a:pt x="42850" y="36227"/>
                </a:cubicBezTo>
                <a:cubicBezTo>
                  <a:pt x="42484" y="36482"/>
                  <a:pt x="42170" y="36899"/>
                  <a:pt x="41771" y="37154"/>
                </a:cubicBezTo>
                <a:cubicBezTo>
                  <a:pt x="41458" y="37355"/>
                  <a:pt x="41214" y="37637"/>
                  <a:pt x="40848" y="37783"/>
                </a:cubicBezTo>
                <a:cubicBezTo>
                  <a:pt x="40297" y="38006"/>
                  <a:pt x="39825" y="38370"/>
                  <a:pt x="39198" y="38472"/>
                </a:cubicBezTo>
                <a:cubicBezTo>
                  <a:pt x="38481" y="38589"/>
                  <a:pt x="37805" y="38956"/>
                  <a:pt x="37090" y="39089"/>
                </a:cubicBezTo>
                <a:cubicBezTo>
                  <a:pt x="35722" y="39343"/>
                  <a:pt x="34400" y="39875"/>
                  <a:pt x="32987" y="39875"/>
                </a:cubicBezTo>
                <a:cubicBezTo>
                  <a:pt x="32854" y="39875"/>
                  <a:pt x="32720" y="39871"/>
                  <a:pt x="32586" y="39861"/>
                </a:cubicBezTo>
                <a:cubicBezTo>
                  <a:pt x="32529" y="39856"/>
                  <a:pt x="32466" y="39851"/>
                  <a:pt x="32404" y="39851"/>
                </a:cubicBezTo>
                <a:cubicBezTo>
                  <a:pt x="32314" y="39851"/>
                  <a:pt x="32225" y="39862"/>
                  <a:pt x="32158" y="39902"/>
                </a:cubicBezTo>
                <a:cubicBezTo>
                  <a:pt x="31617" y="40233"/>
                  <a:pt x="31004" y="40104"/>
                  <a:pt x="30429" y="40179"/>
                </a:cubicBezTo>
                <a:cubicBezTo>
                  <a:pt x="29474" y="40305"/>
                  <a:pt x="28514" y="40341"/>
                  <a:pt x="27553" y="40341"/>
                </a:cubicBezTo>
                <a:cubicBezTo>
                  <a:pt x="26828" y="40341"/>
                  <a:pt x="26103" y="40321"/>
                  <a:pt x="25378" y="40304"/>
                </a:cubicBezTo>
                <a:cubicBezTo>
                  <a:pt x="25342" y="40303"/>
                  <a:pt x="25305" y="40303"/>
                  <a:pt x="25269" y="40303"/>
                </a:cubicBezTo>
                <a:cubicBezTo>
                  <a:pt x="24819" y="40303"/>
                  <a:pt x="24368" y="40362"/>
                  <a:pt x="23918" y="40380"/>
                </a:cubicBezTo>
                <a:cubicBezTo>
                  <a:pt x="23849" y="40382"/>
                  <a:pt x="23781" y="40384"/>
                  <a:pt x="23712" y="40384"/>
                </a:cubicBezTo>
                <a:cubicBezTo>
                  <a:pt x="23184" y="40384"/>
                  <a:pt x="22655" y="40314"/>
                  <a:pt x="22127" y="40314"/>
                </a:cubicBezTo>
                <a:cubicBezTo>
                  <a:pt x="21782" y="40314"/>
                  <a:pt x="21436" y="40344"/>
                  <a:pt x="21093" y="40443"/>
                </a:cubicBezTo>
                <a:cubicBezTo>
                  <a:pt x="20996" y="40350"/>
                  <a:pt x="20890" y="40320"/>
                  <a:pt x="20779" y="40320"/>
                </a:cubicBezTo>
                <a:cubicBezTo>
                  <a:pt x="20576" y="40320"/>
                  <a:pt x="20358" y="40420"/>
                  <a:pt x="20156" y="40420"/>
                </a:cubicBezTo>
                <a:cubicBezTo>
                  <a:pt x="20023" y="40420"/>
                  <a:pt x="19898" y="40377"/>
                  <a:pt x="19787" y="40237"/>
                </a:cubicBezTo>
                <a:cubicBezTo>
                  <a:pt x="19551" y="40320"/>
                  <a:pt x="19313" y="40349"/>
                  <a:pt x="19077" y="40349"/>
                </a:cubicBezTo>
                <a:cubicBezTo>
                  <a:pt x="18617" y="40349"/>
                  <a:pt x="18160" y="40239"/>
                  <a:pt x="17708" y="40199"/>
                </a:cubicBezTo>
                <a:cubicBezTo>
                  <a:pt x="17087" y="40144"/>
                  <a:pt x="16452" y="40192"/>
                  <a:pt x="15832" y="39940"/>
                </a:cubicBezTo>
                <a:cubicBezTo>
                  <a:pt x="15548" y="39826"/>
                  <a:pt x="15220" y="39820"/>
                  <a:pt x="14890" y="39820"/>
                </a:cubicBezTo>
                <a:cubicBezTo>
                  <a:pt x="14854" y="39820"/>
                  <a:pt x="14818" y="39821"/>
                  <a:pt x="14783" y="39821"/>
                </a:cubicBezTo>
                <a:cubicBezTo>
                  <a:pt x="14661" y="39821"/>
                  <a:pt x="14540" y="39820"/>
                  <a:pt x="14421" y="39813"/>
                </a:cubicBezTo>
                <a:cubicBezTo>
                  <a:pt x="13493" y="39761"/>
                  <a:pt x="12599" y="39564"/>
                  <a:pt x="11704" y="39312"/>
                </a:cubicBezTo>
                <a:cubicBezTo>
                  <a:pt x="11427" y="39234"/>
                  <a:pt x="11169" y="39193"/>
                  <a:pt x="10887" y="39068"/>
                </a:cubicBezTo>
                <a:cubicBezTo>
                  <a:pt x="10605" y="38945"/>
                  <a:pt x="10219" y="38914"/>
                  <a:pt x="9878" y="38837"/>
                </a:cubicBezTo>
                <a:cubicBezTo>
                  <a:pt x="9542" y="38762"/>
                  <a:pt x="9208" y="38683"/>
                  <a:pt x="8871" y="38615"/>
                </a:cubicBezTo>
                <a:cubicBezTo>
                  <a:pt x="8275" y="38495"/>
                  <a:pt x="7775" y="38151"/>
                  <a:pt x="7272" y="37857"/>
                </a:cubicBezTo>
                <a:cubicBezTo>
                  <a:pt x="6669" y="37504"/>
                  <a:pt x="6178" y="36958"/>
                  <a:pt x="5569" y="36623"/>
                </a:cubicBezTo>
                <a:cubicBezTo>
                  <a:pt x="5162" y="36400"/>
                  <a:pt x="4941" y="36039"/>
                  <a:pt x="4654" y="35743"/>
                </a:cubicBezTo>
                <a:cubicBezTo>
                  <a:pt x="4287" y="35369"/>
                  <a:pt x="3978" y="34943"/>
                  <a:pt x="3735" y="34479"/>
                </a:cubicBezTo>
                <a:cubicBezTo>
                  <a:pt x="3475" y="33978"/>
                  <a:pt x="3030" y="33574"/>
                  <a:pt x="2673" y="33123"/>
                </a:cubicBezTo>
                <a:cubicBezTo>
                  <a:pt x="2442" y="32832"/>
                  <a:pt x="2285" y="32539"/>
                  <a:pt x="2270" y="32125"/>
                </a:cubicBezTo>
                <a:cubicBezTo>
                  <a:pt x="2255" y="31766"/>
                  <a:pt x="1971" y="31426"/>
                  <a:pt x="1869" y="31059"/>
                </a:cubicBezTo>
                <a:cubicBezTo>
                  <a:pt x="1651" y="30264"/>
                  <a:pt x="1155" y="29534"/>
                  <a:pt x="1287" y="28653"/>
                </a:cubicBezTo>
                <a:cubicBezTo>
                  <a:pt x="762" y="27994"/>
                  <a:pt x="1316" y="27141"/>
                  <a:pt x="895" y="26464"/>
                </a:cubicBezTo>
                <a:cubicBezTo>
                  <a:pt x="1150" y="25829"/>
                  <a:pt x="1127" y="25167"/>
                  <a:pt x="1087" y="24504"/>
                </a:cubicBezTo>
                <a:cubicBezTo>
                  <a:pt x="1472" y="24344"/>
                  <a:pt x="1155" y="23999"/>
                  <a:pt x="1280" y="23757"/>
                </a:cubicBezTo>
                <a:cubicBezTo>
                  <a:pt x="1398" y="23528"/>
                  <a:pt x="1451" y="23262"/>
                  <a:pt x="1509" y="23006"/>
                </a:cubicBezTo>
                <a:cubicBezTo>
                  <a:pt x="1564" y="22766"/>
                  <a:pt x="1590" y="22518"/>
                  <a:pt x="1625" y="22274"/>
                </a:cubicBezTo>
                <a:cubicBezTo>
                  <a:pt x="1629" y="22248"/>
                  <a:pt x="1607" y="22198"/>
                  <a:pt x="1609" y="22198"/>
                </a:cubicBezTo>
                <a:cubicBezTo>
                  <a:pt x="2028" y="22051"/>
                  <a:pt x="1810" y="21637"/>
                  <a:pt x="1945" y="21367"/>
                </a:cubicBezTo>
                <a:cubicBezTo>
                  <a:pt x="2089" y="21077"/>
                  <a:pt x="2049" y="20698"/>
                  <a:pt x="2180" y="20397"/>
                </a:cubicBezTo>
                <a:cubicBezTo>
                  <a:pt x="2315" y="20080"/>
                  <a:pt x="2768" y="19929"/>
                  <a:pt x="2684" y="19479"/>
                </a:cubicBezTo>
                <a:cubicBezTo>
                  <a:pt x="3108" y="19294"/>
                  <a:pt x="2863" y="18869"/>
                  <a:pt x="3003" y="18594"/>
                </a:cubicBezTo>
                <a:cubicBezTo>
                  <a:pt x="3155" y="18294"/>
                  <a:pt x="3422" y="18052"/>
                  <a:pt x="3600" y="17762"/>
                </a:cubicBezTo>
                <a:cubicBezTo>
                  <a:pt x="3781" y="17468"/>
                  <a:pt x="3926" y="17149"/>
                  <a:pt x="4071" y="16833"/>
                </a:cubicBezTo>
                <a:cubicBezTo>
                  <a:pt x="4407" y="16103"/>
                  <a:pt x="4925" y="15485"/>
                  <a:pt x="5398" y="14853"/>
                </a:cubicBezTo>
                <a:cubicBezTo>
                  <a:pt x="5885" y="14204"/>
                  <a:pt x="6527" y="13672"/>
                  <a:pt x="7272" y="13294"/>
                </a:cubicBezTo>
                <a:cubicBezTo>
                  <a:pt x="7477" y="13189"/>
                  <a:pt x="7662" y="13035"/>
                  <a:pt x="7835" y="12881"/>
                </a:cubicBezTo>
                <a:cubicBezTo>
                  <a:pt x="8557" y="12242"/>
                  <a:pt x="9374" y="11770"/>
                  <a:pt x="10281" y="11445"/>
                </a:cubicBezTo>
                <a:cubicBezTo>
                  <a:pt x="10972" y="11197"/>
                  <a:pt x="11649" y="10900"/>
                  <a:pt x="12351" y="10690"/>
                </a:cubicBezTo>
                <a:cubicBezTo>
                  <a:pt x="13033" y="10485"/>
                  <a:pt x="13742" y="10222"/>
                  <a:pt x="14435" y="10222"/>
                </a:cubicBezTo>
                <a:cubicBezTo>
                  <a:pt x="14452" y="10222"/>
                  <a:pt x="14469" y="10222"/>
                  <a:pt x="14486" y="10222"/>
                </a:cubicBezTo>
                <a:cubicBezTo>
                  <a:pt x="14516" y="10223"/>
                  <a:pt x="14547" y="10223"/>
                  <a:pt x="14577" y="10223"/>
                </a:cubicBezTo>
                <a:cubicBezTo>
                  <a:pt x="15490" y="10223"/>
                  <a:pt x="16337" y="9963"/>
                  <a:pt x="17214" y="9827"/>
                </a:cubicBezTo>
                <a:cubicBezTo>
                  <a:pt x="17338" y="9807"/>
                  <a:pt x="17554" y="9640"/>
                  <a:pt x="17543" y="9611"/>
                </a:cubicBezTo>
                <a:cubicBezTo>
                  <a:pt x="17389" y="9205"/>
                  <a:pt x="17783" y="9145"/>
                  <a:pt x="17936" y="8938"/>
                </a:cubicBezTo>
                <a:cubicBezTo>
                  <a:pt x="18064" y="8762"/>
                  <a:pt x="18183" y="8577"/>
                  <a:pt x="18289" y="8388"/>
                </a:cubicBezTo>
                <a:cubicBezTo>
                  <a:pt x="18542" y="7936"/>
                  <a:pt x="18891" y="7484"/>
                  <a:pt x="19314" y="7195"/>
                </a:cubicBezTo>
                <a:cubicBezTo>
                  <a:pt x="19879" y="6807"/>
                  <a:pt x="20077" y="6164"/>
                  <a:pt x="20548" y="5723"/>
                </a:cubicBezTo>
                <a:cubicBezTo>
                  <a:pt x="20896" y="5397"/>
                  <a:pt x="21171" y="4991"/>
                  <a:pt x="21474" y="4617"/>
                </a:cubicBezTo>
                <a:cubicBezTo>
                  <a:pt x="21563" y="4507"/>
                  <a:pt x="21642" y="4387"/>
                  <a:pt x="21723" y="4270"/>
                </a:cubicBezTo>
                <a:cubicBezTo>
                  <a:pt x="22083" y="3747"/>
                  <a:pt x="22396" y="3192"/>
                  <a:pt x="22956" y="2829"/>
                </a:cubicBezTo>
                <a:cubicBezTo>
                  <a:pt x="23164" y="2695"/>
                  <a:pt x="23290" y="2437"/>
                  <a:pt x="23455" y="2237"/>
                </a:cubicBezTo>
                <a:cubicBezTo>
                  <a:pt x="23610" y="2048"/>
                  <a:pt x="23772" y="1954"/>
                  <a:pt x="23947" y="1954"/>
                </a:cubicBezTo>
                <a:close/>
                <a:moveTo>
                  <a:pt x="23833" y="1"/>
                </a:moveTo>
                <a:cubicBezTo>
                  <a:pt x="23493" y="360"/>
                  <a:pt x="23203" y="667"/>
                  <a:pt x="22909" y="970"/>
                </a:cubicBezTo>
                <a:cubicBezTo>
                  <a:pt x="22788" y="1094"/>
                  <a:pt x="22637" y="1193"/>
                  <a:pt x="22530" y="1326"/>
                </a:cubicBezTo>
                <a:cubicBezTo>
                  <a:pt x="21999" y="1986"/>
                  <a:pt x="21456" y="2639"/>
                  <a:pt x="20957" y="3324"/>
                </a:cubicBezTo>
                <a:cubicBezTo>
                  <a:pt x="20444" y="4030"/>
                  <a:pt x="20055" y="4826"/>
                  <a:pt x="19383" y="5414"/>
                </a:cubicBezTo>
                <a:cubicBezTo>
                  <a:pt x="19282" y="5505"/>
                  <a:pt x="19221" y="5654"/>
                  <a:pt x="19172" y="5787"/>
                </a:cubicBezTo>
                <a:cubicBezTo>
                  <a:pt x="18902" y="6520"/>
                  <a:pt x="18412" y="7120"/>
                  <a:pt x="17872" y="7636"/>
                </a:cubicBezTo>
                <a:cubicBezTo>
                  <a:pt x="17374" y="8111"/>
                  <a:pt x="17049" y="8634"/>
                  <a:pt x="16860" y="9315"/>
                </a:cubicBezTo>
                <a:cubicBezTo>
                  <a:pt x="16416" y="9164"/>
                  <a:pt x="15929" y="9335"/>
                  <a:pt x="15512" y="9020"/>
                </a:cubicBezTo>
                <a:cubicBezTo>
                  <a:pt x="15467" y="8986"/>
                  <a:pt x="15382" y="8970"/>
                  <a:pt x="15296" y="8970"/>
                </a:cubicBezTo>
                <a:cubicBezTo>
                  <a:pt x="15185" y="8970"/>
                  <a:pt x="15071" y="8996"/>
                  <a:pt x="15034" y="9045"/>
                </a:cubicBezTo>
                <a:cubicBezTo>
                  <a:pt x="14869" y="9262"/>
                  <a:pt x="14715" y="9337"/>
                  <a:pt x="14568" y="9337"/>
                </a:cubicBezTo>
                <a:cubicBezTo>
                  <a:pt x="14313" y="9337"/>
                  <a:pt x="14077" y="9109"/>
                  <a:pt x="13836" y="8996"/>
                </a:cubicBezTo>
                <a:cubicBezTo>
                  <a:pt x="13540" y="9226"/>
                  <a:pt x="13327" y="9459"/>
                  <a:pt x="13064" y="9574"/>
                </a:cubicBezTo>
                <a:cubicBezTo>
                  <a:pt x="12823" y="9679"/>
                  <a:pt x="12481" y="9579"/>
                  <a:pt x="12265" y="9707"/>
                </a:cubicBezTo>
                <a:cubicBezTo>
                  <a:pt x="12185" y="9754"/>
                  <a:pt x="12113" y="9772"/>
                  <a:pt x="12044" y="9772"/>
                </a:cubicBezTo>
                <a:cubicBezTo>
                  <a:pt x="11821" y="9772"/>
                  <a:pt x="11645" y="9578"/>
                  <a:pt x="11418" y="9565"/>
                </a:cubicBezTo>
                <a:cubicBezTo>
                  <a:pt x="11360" y="9763"/>
                  <a:pt x="11312" y="9921"/>
                  <a:pt x="11262" y="10091"/>
                </a:cubicBezTo>
                <a:cubicBezTo>
                  <a:pt x="11051" y="9920"/>
                  <a:pt x="10858" y="9858"/>
                  <a:pt x="10677" y="9858"/>
                </a:cubicBezTo>
                <a:cubicBezTo>
                  <a:pt x="10308" y="9858"/>
                  <a:pt x="9993" y="10113"/>
                  <a:pt x="9700" y="10221"/>
                </a:cubicBezTo>
                <a:lnTo>
                  <a:pt x="9536" y="10669"/>
                </a:lnTo>
                <a:cubicBezTo>
                  <a:pt x="9462" y="10618"/>
                  <a:pt x="9397" y="10595"/>
                  <a:pt x="9338" y="10595"/>
                </a:cubicBezTo>
                <a:cubicBezTo>
                  <a:pt x="9232" y="10595"/>
                  <a:pt x="9145" y="10671"/>
                  <a:pt x="9055" y="10794"/>
                </a:cubicBezTo>
                <a:cubicBezTo>
                  <a:pt x="8990" y="10882"/>
                  <a:pt x="8841" y="10976"/>
                  <a:pt x="8739" y="10976"/>
                </a:cubicBezTo>
                <a:cubicBezTo>
                  <a:pt x="8729" y="10976"/>
                  <a:pt x="8720" y="10975"/>
                  <a:pt x="8712" y="10973"/>
                </a:cubicBezTo>
                <a:cubicBezTo>
                  <a:pt x="8633" y="10958"/>
                  <a:pt x="8560" y="10951"/>
                  <a:pt x="8490" y="10951"/>
                </a:cubicBezTo>
                <a:cubicBezTo>
                  <a:pt x="8043" y="10951"/>
                  <a:pt x="7774" y="11255"/>
                  <a:pt x="7555" y="11624"/>
                </a:cubicBezTo>
                <a:cubicBezTo>
                  <a:pt x="7476" y="11759"/>
                  <a:pt x="7429" y="11853"/>
                  <a:pt x="7295" y="11853"/>
                </a:cubicBezTo>
                <a:cubicBezTo>
                  <a:pt x="7263" y="11853"/>
                  <a:pt x="7226" y="11847"/>
                  <a:pt x="7182" y="11836"/>
                </a:cubicBezTo>
                <a:cubicBezTo>
                  <a:pt x="7175" y="11834"/>
                  <a:pt x="7167" y="11833"/>
                  <a:pt x="7159" y="11833"/>
                </a:cubicBezTo>
                <a:cubicBezTo>
                  <a:pt x="7071" y="11833"/>
                  <a:pt x="6939" y="11941"/>
                  <a:pt x="6861" y="12023"/>
                </a:cubicBezTo>
                <a:cubicBezTo>
                  <a:pt x="6646" y="12247"/>
                  <a:pt x="6480" y="12528"/>
                  <a:pt x="6241" y="12722"/>
                </a:cubicBezTo>
                <a:cubicBezTo>
                  <a:pt x="5345" y="13454"/>
                  <a:pt x="4512" y="14227"/>
                  <a:pt x="3848" y="15199"/>
                </a:cubicBezTo>
                <a:cubicBezTo>
                  <a:pt x="3652" y="15484"/>
                  <a:pt x="3522" y="15852"/>
                  <a:pt x="3238" y="16067"/>
                </a:cubicBezTo>
                <a:cubicBezTo>
                  <a:pt x="2491" y="16636"/>
                  <a:pt x="2250" y="17525"/>
                  <a:pt x="1827" y="18291"/>
                </a:cubicBezTo>
                <a:cubicBezTo>
                  <a:pt x="1625" y="18654"/>
                  <a:pt x="1471" y="19042"/>
                  <a:pt x="1369" y="19446"/>
                </a:cubicBezTo>
                <a:cubicBezTo>
                  <a:pt x="1270" y="19849"/>
                  <a:pt x="1084" y="20239"/>
                  <a:pt x="979" y="20669"/>
                </a:cubicBezTo>
                <a:cubicBezTo>
                  <a:pt x="847" y="21207"/>
                  <a:pt x="509" y="21720"/>
                  <a:pt x="582" y="22293"/>
                </a:cubicBezTo>
                <a:cubicBezTo>
                  <a:pt x="657" y="22876"/>
                  <a:pt x="25" y="23336"/>
                  <a:pt x="358" y="23933"/>
                </a:cubicBezTo>
                <a:cubicBezTo>
                  <a:pt x="207" y="24911"/>
                  <a:pt x="152" y="25901"/>
                  <a:pt x="195" y="26890"/>
                </a:cubicBezTo>
                <a:cubicBezTo>
                  <a:pt x="207" y="27192"/>
                  <a:pt x="372" y="27557"/>
                  <a:pt x="231" y="27790"/>
                </a:cubicBezTo>
                <a:cubicBezTo>
                  <a:pt x="1" y="28166"/>
                  <a:pt x="554" y="28402"/>
                  <a:pt x="306" y="28724"/>
                </a:cubicBezTo>
                <a:cubicBezTo>
                  <a:pt x="45" y="29065"/>
                  <a:pt x="593" y="29232"/>
                  <a:pt x="488" y="29563"/>
                </a:cubicBezTo>
                <a:cubicBezTo>
                  <a:pt x="456" y="29663"/>
                  <a:pt x="717" y="29872"/>
                  <a:pt x="677" y="29952"/>
                </a:cubicBezTo>
                <a:cubicBezTo>
                  <a:pt x="422" y="30483"/>
                  <a:pt x="1188" y="30869"/>
                  <a:pt x="858" y="31390"/>
                </a:cubicBezTo>
                <a:cubicBezTo>
                  <a:pt x="1207" y="31568"/>
                  <a:pt x="1078" y="32011"/>
                  <a:pt x="1283" y="32219"/>
                </a:cubicBezTo>
                <a:cubicBezTo>
                  <a:pt x="1587" y="32526"/>
                  <a:pt x="1454" y="33016"/>
                  <a:pt x="1676" y="33226"/>
                </a:cubicBezTo>
                <a:cubicBezTo>
                  <a:pt x="2324" y="33839"/>
                  <a:pt x="2399" y="34822"/>
                  <a:pt x="3143" y="35354"/>
                </a:cubicBezTo>
                <a:cubicBezTo>
                  <a:pt x="3240" y="35424"/>
                  <a:pt x="3209" y="35651"/>
                  <a:pt x="3291" y="35766"/>
                </a:cubicBezTo>
                <a:cubicBezTo>
                  <a:pt x="3396" y="35914"/>
                  <a:pt x="3567" y="36014"/>
                  <a:pt x="3690" y="36151"/>
                </a:cubicBezTo>
                <a:cubicBezTo>
                  <a:pt x="4014" y="36514"/>
                  <a:pt x="4198" y="36983"/>
                  <a:pt x="4665" y="37246"/>
                </a:cubicBezTo>
                <a:cubicBezTo>
                  <a:pt x="5019" y="37446"/>
                  <a:pt x="5269" y="37827"/>
                  <a:pt x="5620" y="38036"/>
                </a:cubicBezTo>
                <a:cubicBezTo>
                  <a:pt x="6405" y="38505"/>
                  <a:pt x="7051" y="39234"/>
                  <a:pt x="8024" y="39361"/>
                </a:cubicBezTo>
                <a:cubicBezTo>
                  <a:pt x="8252" y="39693"/>
                  <a:pt x="8697" y="39461"/>
                  <a:pt x="8950" y="39717"/>
                </a:cubicBezTo>
                <a:cubicBezTo>
                  <a:pt x="9437" y="40209"/>
                  <a:pt x="10134" y="40048"/>
                  <a:pt x="10714" y="40273"/>
                </a:cubicBezTo>
                <a:cubicBezTo>
                  <a:pt x="11163" y="40449"/>
                  <a:pt x="11749" y="40283"/>
                  <a:pt x="12191" y="40468"/>
                </a:cubicBezTo>
                <a:cubicBezTo>
                  <a:pt x="12619" y="40646"/>
                  <a:pt x="13104" y="40447"/>
                  <a:pt x="13503" y="40801"/>
                </a:cubicBezTo>
                <a:cubicBezTo>
                  <a:pt x="13556" y="40849"/>
                  <a:pt x="13635" y="40863"/>
                  <a:pt x="13727" y="40863"/>
                </a:cubicBezTo>
                <a:cubicBezTo>
                  <a:pt x="13860" y="40863"/>
                  <a:pt x="14021" y="40833"/>
                  <a:pt x="14167" y="40833"/>
                </a:cubicBezTo>
                <a:cubicBezTo>
                  <a:pt x="14230" y="40833"/>
                  <a:pt x="14289" y="40838"/>
                  <a:pt x="14343" y="40854"/>
                </a:cubicBezTo>
                <a:cubicBezTo>
                  <a:pt x="15382" y="41154"/>
                  <a:pt x="16464" y="40987"/>
                  <a:pt x="17512" y="41180"/>
                </a:cubicBezTo>
                <a:cubicBezTo>
                  <a:pt x="17535" y="41184"/>
                  <a:pt x="17558" y="41185"/>
                  <a:pt x="17583" y="41185"/>
                </a:cubicBezTo>
                <a:cubicBezTo>
                  <a:pt x="17737" y="41185"/>
                  <a:pt x="17927" y="41115"/>
                  <a:pt x="18057" y="41115"/>
                </a:cubicBezTo>
                <a:cubicBezTo>
                  <a:pt x="18103" y="41115"/>
                  <a:pt x="18142" y="41125"/>
                  <a:pt x="18168" y="41149"/>
                </a:cubicBezTo>
                <a:cubicBezTo>
                  <a:pt x="18269" y="41242"/>
                  <a:pt x="18365" y="41272"/>
                  <a:pt x="18458" y="41272"/>
                </a:cubicBezTo>
                <a:cubicBezTo>
                  <a:pt x="18639" y="41272"/>
                  <a:pt x="18809" y="41157"/>
                  <a:pt x="18983" y="41157"/>
                </a:cubicBezTo>
                <a:cubicBezTo>
                  <a:pt x="19009" y="41157"/>
                  <a:pt x="19035" y="41159"/>
                  <a:pt x="19061" y="41165"/>
                </a:cubicBezTo>
                <a:cubicBezTo>
                  <a:pt x="19360" y="41232"/>
                  <a:pt x="19670" y="41261"/>
                  <a:pt x="19978" y="41281"/>
                </a:cubicBezTo>
                <a:cubicBezTo>
                  <a:pt x="20018" y="41284"/>
                  <a:pt x="20058" y="41285"/>
                  <a:pt x="20099" y="41285"/>
                </a:cubicBezTo>
                <a:cubicBezTo>
                  <a:pt x="20520" y="41285"/>
                  <a:pt x="20944" y="41150"/>
                  <a:pt x="21366" y="41150"/>
                </a:cubicBezTo>
                <a:cubicBezTo>
                  <a:pt x="21597" y="41150"/>
                  <a:pt x="21827" y="41190"/>
                  <a:pt x="22055" y="41315"/>
                </a:cubicBezTo>
                <a:cubicBezTo>
                  <a:pt x="22062" y="41319"/>
                  <a:pt x="22069" y="41320"/>
                  <a:pt x="22078" y="41320"/>
                </a:cubicBezTo>
                <a:cubicBezTo>
                  <a:pt x="22097" y="41320"/>
                  <a:pt x="22120" y="41314"/>
                  <a:pt x="22139" y="41313"/>
                </a:cubicBezTo>
                <a:cubicBezTo>
                  <a:pt x="22378" y="41298"/>
                  <a:pt x="22617" y="41296"/>
                  <a:pt x="22856" y="41296"/>
                </a:cubicBezTo>
                <a:cubicBezTo>
                  <a:pt x="23010" y="41296"/>
                  <a:pt x="23164" y="41297"/>
                  <a:pt x="23318" y="41297"/>
                </a:cubicBezTo>
                <a:cubicBezTo>
                  <a:pt x="23574" y="41297"/>
                  <a:pt x="23829" y="41293"/>
                  <a:pt x="24080" y="41276"/>
                </a:cubicBezTo>
                <a:cubicBezTo>
                  <a:pt x="24120" y="41273"/>
                  <a:pt x="24160" y="41272"/>
                  <a:pt x="24200" y="41272"/>
                </a:cubicBezTo>
                <a:cubicBezTo>
                  <a:pt x="24492" y="41272"/>
                  <a:pt x="24781" y="41338"/>
                  <a:pt x="25060" y="41338"/>
                </a:cubicBezTo>
                <a:cubicBezTo>
                  <a:pt x="25175" y="41338"/>
                  <a:pt x="25289" y="41326"/>
                  <a:pt x="25400" y="41294"/>
                </a:cubicBezTo>
                <a:cubicBezTo>
                  <a:pt x="25996" y="41123"/>
                  <a:pt x="26592" y="41170"/>
                  <a:pt x="27188" y="41138"/>
                </a:cubicBezTo>
                <a:cubicBezTo>
                  <a:pt x="27551" y="41119"/>
                  <a:pt x="27915" y="41130"/>
                  <a:pt x="28277" y="41119"/>
                </a:cubicBezTo>
                <a:cubicBezTo>
                  <a:pt x="28498" y="41112"/>
                  <a:pt x="28719" y="41109"/>
                  <a:pt x="28939" y="41109"/>
                </a:cubicBezTo>
                <a:cubicBezTo>
                  <a:pt x="29677" y="41109"/>
                  <a:pt x="30415" y="41138"/>
                  <a:pt x="31152" y="41139"/>
                </a:cubicBezTo>
                <a:cubicBezTo>
                  <a:pt x="31156" y="41139"/>
                  <a:pt x="31161" y="41139"/>
                  <a:pt x="31165" y="41139"/>
                </a:cubicBezTo>
                <a:cubicBezTo>
                  <a:pt x="32038" y="41139"/>
                  <a:pt x="32915" y="41014"/>
                  <a:pt x="33783" y="40889"/>
                </a:cubicBezTo>
                <a:cubicBezTo>
                  <a:pt x="34451" y="40794"/>
                  <a:pt x="35102" y="40571"/>
                  <a:pt x="35771" y="40482"/>
                </a:cubicBezTo>
                <a:cubicBezTo>
                  <a:pt x="36350" y="40404"/>
                  <a:pt x="36894" y="40206"/>
                  <a:pt x="37492" y="40159"/>
                </a:cubicBezTo>
                <a:cubicBezTo>
                  <a:pt x="38124" y="40109"/>
                  <a:pt x="38706" y="39579"/>
                  <a:pt x="39347" y="39445"/>
                </a:cubicBezTo>
                <a:cubicBezTo>
                  <a:pt x="40045" y="39301"/>
                  <a:pt x="40619" y="38961"/>
                  <a:pt x="41233" y="38659"/>
                </a:cubicBezTo>
                <a:cubicBezTo>
                  <a:pt x="42104" y="38230"/>
                  <a:pt x="42841" y="37633"/>
                  <a:pt x="43531" y="36968"/>
                </a:cubicBezTo>
                <a:cubicBezTo>
                  <a:pt x="43625" y="36875"/>
                  <a:pt x="43708" y="36772"/>
                  <a:pt x="43777" y="36660"/>
                </a:cubicBezTo>
                <a:cubicBezTo>
                  <a:pt x="44175" y="36011"/>
                  <a:pt x="44902" y="35632"/>
                  <a:pt x="45207" y="34907"/>
                </a:cubicBezTo>
                <a:cubicBezTo>
                  <a:pt x="45297" y="34697"/>
                  <a:pt x="45355" y="34464"/>
                  <a:pt x="45487" y="34285"/>
                </a:cubicBezTo>
                <a:cubicBezTo>
                  <a:pt x="45612" y="34116"/>
                  <a:pt x="45912" y="34035"/>
                  <a:pt x="45966" y="33863"/>
                </a:cubicBezTo>
                <a:cubicBezTo>
                  <a:pt x="46247" y="32964"/>
                  <a:pt x="46887" y="32244"/>
                  <a:pt x="47062" y="31267"/>
                </a:cubicBezTo>
                <a:cubicBezTo>
                  <a:pt x="47216" y="30408"/>
                  <a:pt x="47445" y="29545"/>
                  <a:pt x="47614" y="28684"/>
                </a:cubicBezTo>
                <a:cubicBezTo>
                  <a:pt x="47760" y="27952"/>
                  <a:pt x="47567" y="27184"/>
                  <a:pt x="47738" y="26433"/>
                </a:cubicBezTo>
                <a:cubicBezTo>
                  <a:pt x="47829" y="26033"/>
                  <a:pt x="47865" y="25605"/>
                  <a:pt x="47673" y="25184"/>
                </a:cubicBezTo>
                <a:cubicBezTo>
                  <a:pt x="47603" y="25034"/>
                  <a:pt x="47735" y="24789"/>
                  <a:pt x="47772" y="24609"/>
                </a:cubicBezTo>
                <a:lnTo>
                  <a:pt x="47507" y="24355"/>
                </a:lnTo>
                <a:cubicBezTo>
                  <a:pt x="47568" y="23992"/>
                  <a:pt x="47767" y="23599"/>
                  <a:pt x="47645" y="23402"/>
                </a:cubicBezTo>
                <a:cubicBezTo>
                  <a:pt x="47231" y="22734"/>
                  <a:pt x="47398" y="21893"/>
                  <a:pt x="46917" y="21260"/>
                </a:cubicBezTo>
                <a:cubicBezTo>
                  <a:pt x="46718" y="20996"/>
                  <a:pt x="47202" y="21082"/>
                  <a:pt x="47153" y="20811"/>
                </a:cubicBezTo>
                <a:cubicBezTo>
                  <a:pt x="46723" y="20621"/>
                  <a:pt x="46567" y="20218"/>
                  <a:pt x="46502" y="19733"/>
                </a:cubicBezTo>
                <a:cubicBezTo>
                  <a:pt x="46427" y="19172"/>
                  <a:pt x="46300" y="18644"/>
                  <a:pt x="45827" y="18215"/>
                </a:cubicBezTo>
                <a:cubicBezTo>
                  <a:pt x="45557" y="17969"/>
                  <a:pt x="45464" y="17522"/>
                  <a:pt x="45306" y="17159"/>
                </a:cubicBezTo>
                <a:cubicBezTo>
                  <a:pt x="45217" y="16951"/>
                  <a:pt x="45212" y="16688"/>
                  <a:pt x="45079" y="16523"/>
                </a:cubicBezTo>
                <a:cubicBezTo>
                  <a:pt x="44693" y="16040"/>
                  <a:pt x="44254" y="15601"/>
                  <a:pt x="43851" y="15132"/>
                </a:cubicBezTo>
                <a:cubicBezTo>
                  <a:pt x="43484" y="14702"/>
                  <a:pt x="43126" y="14262"/>
                  <a:pt x="42787" y="13812"/>
                </a:cubicBezTo>
                <a:cubicBezTo>
                  <a:pt x="42594" y="13554"/>
                  <a:pt x="42386" y="13385"/>
                  <a:pt x="42072" y="13249"/>
                </a:cubicBezTo>
                <a:cubicBezTo>
                  <a:pt x="41679" y="13078"/>
                  <a:pt x="41257" y="12838"/>
                  <a:pt x="41100" y="12350"/>
                </a:cubicBezTo>
                <a:cubicBezTo>
                  <a:pt x="41064" y="12236"/>
                  <a:pt x="40937" y="12140"/>
                  <a:pt x="40832" y="12064"/>
                </a:cubicBezTo>
                <a:cubicBezTo>
                  <a:pt x="40420" y="11765"/>
                  <a:pt x="39755" y="11811"/>
                  <a:pt x="39603" y="11152"/>
                </a:cubicBezTo>
                <a:cubicBezTo>
                  <a:pt x="39597" y="11125"/>
                  <a:pt x="39446" y="11146"/>
                  <a:pt x="39370" y="11119"/>
                </a:cubicBezTo>
                <a:cubicBezTo>
                  <a:pt x="38897" y="10954"/>
                  <a:pt x="38388" y="10846"/>
                  <a:pt x="37962" y="10597"/>
                </a:cubicBezTo>
                <a:cubicBezTo>
                  <a:pt x="37155" y="10124"/>
                  <a:pt x="36324" y="9834"/>
                  <a:pt x="35389" y="9673"/>
                </a:cubicBezTo>
                <a:cubicBezTo>
                  <a:pt x="34181" y="9465"/>
                  <a:pt x="32971" y="9286"/>
                  <a:pt x="31759" y="9106"/>
                </a:cubicBezTo>
                <a:cubicBezTo>
                  <a:pt x="31467" y="9063"/>
                  <a:pt x="31185" y="8902"/>
                  <a:pt x="30916" y="8762"/>
                </a:cubicBezTo>
                <a:cubicBezTo>
                  <a:pt x="30554" y="8571"/>
                  <a:pt x="30551" y="8140"/>
                  <a:pt x="30354" y="7836"/>
                </a:cubicBezTo>
                <a:cubicBezTo>
                  <a:pt x="30139" y="7505"/>
                  <a:pt x="29690" y="7466"/>
                  <a:pt x="29516" y="7029"/>
                </a:cubicBezTo>
                <a:cubicBezTo>
                  <a:pt x="29279" y="6438"/>
                  <a:pt x="28889" y="5897"/>
                  <a:pt x="28516" y="5383"/>
                </a:cubicBezTo>
                <a:cubicBezTo>
                  <a:pt x="28202" y="4950"/>
                  <a:pt x="27841" y="4531"/>
                  <a:pt x="27490" y="4126"/>
                </a:cubicBezTo>
                <a:cubicBezTo>
                  <a:pt x="27133" y="3714"/>
                  <a:pt x="27023" y="3123"/>
                  <a:pt x="26501" y="2836"/>
                </a:cubicBezTo>
                <a:cubicBezTo>
                  <a:pt x="26375" y="2768"/>
                  <a:pt x="26338" y="2541"/>
                  <a:pt x="26255" y="2388"/>
                </a:cubicBezTo>
                <a:cubicBezTo>
                  <a:pt x="26190" y="2267"/>
                  <a:pt x="26135" y="2067"/>
                  <a:pt x="26044" y="2046"/>
                </a:cubicBezTo>
                <a:cubicBezTo>
                  <a:pt x="25719" y="1971"/>
                  <a:pt x="25732" y="1653"/>
                  <a:pt x="25564" y="1478"/>
                </a:cubicBezTo>
                <a:cubicBezTo>
                  <a:pt x="25405" y="1313"/>
                  <a:pt x="25007" y="1173"/>
                  <a:pt x="25024" y="1077"/>
                </a:cubicBezTo>
                <a:cubicBezTo>
                  <a:pt x="25101" y="632"/>
                  <a:pt x="24606" y="840"/>
                  <a:pt x="24571" y="630"/>
                </a:cubicBezTo>
                <a:cubicBezTo>
                  <a:pt x="24488" y="133"/>
                  <a:pt x="24123" y="62"/>
                  <a:pt x="23833" y="1"/>
                </a:cubicBez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0" name="Google Shape;1960;p306"/>
          <p:cNvSpPr txBox="1"/>
          <p:nvPr/>
        </p:nvSpPr>
        <p:spPr>
          <a:xfrm>
            <a:off x="4448133" y="2430588"/>
            <a:ext cx="15144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Data object</a:t>
            </a:r>
            <a:endParaRPr sz="13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61" name="Google Shape;1961;p306"/>
          <p:cNvSpPr/>
          <p:nvPr/>
        </p:nvSpPr>
        <p:spPr>
          <a:xfrm>
            <a:off x="5520039" y="3542470"/>
            <a:ext cx="1305518" cy="686004"/>
          </a:xfrm>
          <a:custGeom>
            <a:rect b="b" l="l" r="r" t="t"/>
            <a:pathLst>
              <a:path extrusionOk="0" h="41338" w="47865">
                <a:moveTo>
                  <a:pt x="23947" y="1954"/>
                </a:moveTo>
                <a:cubicBezTo>
                  <a:pt x="24079" y="1954"/>
                  <a:pt x="24218" y="2007"/>
                  <a:pt x="24367" y="2112"/>
                </a:cubicBezTo>
                <a:cubicBezTo>
                  <a:pt x="24463" y="2179"/>
                  <a:pt x="24550" y="2258"/>
                  <a:pt x="24627" y="2347"/>
                </a:cubicBezTo>
                <a:cubicBezTo>
                  <a:pt x="25445" y="3331"/>
                  <a:pt x="26268" y="4313"/>
                  <a:pt x="27073" y="5308"/>
                </a:cubicBezTo>
                <a:cubicBezTo>
                  <a:pt x="27427" y="5747"/>
                  <a:pt x="27837" y="6125"/>
                  <a:pt x="28111" y="6652"/>
                </a:cubicBezTo>
                <a:cubicBezTo>
                  <a:pt x="28335" y="7080"/>
                  <a:pt x="28856" y="7346"/>
                  <a:pt x="29214" y="7715"/>
                </a:cubicBezTo>
                <a:cubicBezTo>
                  <a:pt x="29491" y="8002"/>
                  <a:pt x="29711" y="8345"/>
                  <a:pt x="29977" y="8647"/>
                </a:cubicBezTo>
                <a:cubicBezTo>
                  <a:pt x="30209" y="8912"/>
                  <a:pt x="30217" y="9210"/>
                  <a:pt x="30153" y="9488"/>
                </a:cubicBezTo>
                <a:lnTo>
                  <a:pt x="30152" y="9488"/>
                </a:lnTo>
                <a:cubicBezTo>
                  <a:pt x="30540" y="9885"/>
                  <a:pt x="30957" y="9852"/>
                  <a:pt x="31309" y="9983"/>
                </a:cubicBezTo>
                <a:cubicBezTo>
                  <a:pt x="31681" y="10119"/>
                  <a:pt x="32012" y="10136"/>
                  <a:pt x="32389" y="10155"/>
                </a:cubicBezTo>
                <a:cubicBezTo>
                  <a:pt x="33194" y="10197"/>
                  <a:pt x="34001" y="10281"/>
                  <a:pt x="34785" y="10507"/>
                </a:cubicBezTo>
                <a:cubicBezTo>
                  <a:pt x="35110" y="10601"/>
                  <a:pt x="35540" y="10551"/>
                  <a:pt x="35759" y="10749"/>
                </a:cubicBezTo>
                <a:cubicBezTo>
                  <a:pt x="36037" y="11002"/>
                  <a:pt x="36314" y="10917"/>
                  <a:pt x="36590" y="10984"/>
                </a:cubicBezTo>
                <a:cubicBezTo>
                  <a:pt x="36727" y="11020"/>
                  <a:pt x="36859" y="11070"/>
                  <a:pt x="36982" y="11135"/>
                </a:cubicBezTo>
                <a:cubicBezTo>
                  <a:pt x="37260" y="11278"/>
                  <a:pt x="37544" y="11412"/>
                  <a:pt x="37799" y="11587"/>
                </a:cubicBezTo>
                <a:cubicBezTo>
                  <a:pt x="38157" y="11832"/>
                  <a:pt x="38611" y="11843"/>
                  <a:pt x="38955" y="12153"/>
                </a:cubicBezTo>
                <a:cubicBezTo>
                  <a:pt x="39281" y="12449"/>
                  <a:pt x="39712" y="12623"/>
                  <a:pt x="40068" y="12890"/>
                </a:cubicBezTo>
                <a:cubicBezTo>
                  <a:pt x="40343" y="13095"/>
                  <a:pt x="40591" y="13343"/>
                  <a:pt x="40817" y="13603"/>
                </a:cubicBezTo>
                <a:cubicBezTo>
                  <a:pt x="41008" y="13823"/>
                  <a:pt x="41392" y="13792"/>
                  <a:pt x="41466" y="14179"/>
                </a:cubicBezTo>
                <a:cubicBezTo>
                  <a:pt x="41520" y="14467"/>
                  <a:pt x="42061" y="14305"/>
                  <a:pt x="42070" y="14710"/>
                </a:cubicBezTo>
                <a:cubicBezTo>
                  <a:pt x="42644" y="15000"/>
                  <a:pt x="42898" y="15597"/>
                  <a:pt x="43311" y="16039"/>
                </a:cubicBezTo>
                <a:cubicBezTo>
                  <a:pt x="43728" y="16489"/>
                  <a:pt x="44031" y="17048"/>
                  <a:pt x="44371" y="17567"/>
                </a:cubicBezTo>
                <a:cubicBezTo>
                  <a:pt x="44465" y="17709"/>
                  <a:pt x="44503" y="17887"/>
                  <a:pt x="44578" y="18041"/>
                </a:cubicBezTo>
                <a:cubicBezTo>
                  <a:pt x="44780" y="18449"/>
                  <a:pt x="45066" y="18833"/>
                  <a:pt x="45174" y="19264"/>
                </a:cubicBezTo>
                <a:cubicBezTo>
                  <a:pt x="45272" y="19653"/>
                  <a:pt x="45538" y="19941"/>
                  <a:pt x="45636" y="20318"/>
                </a:cubicBezTo>
                <a:cubicBezTo>
                  <a:pt x="45712" y="20613"/>
                  <a:pt x="45801" y="20946"/>
                  <a:pt x="45998" y="21156"/>
                </a:cubicBezTo>
                <a:cubicBezTo>
                  <a:pt x="46298" y="21475"/>
                  <a:pt x="46095" y="21788"/>
                  <a:pt x="46115" y="22103"/>
                </a:cubicBezTo>
                <a:cubicBezTo>
                  <a:pt x="46117" y="22132"/>
                  <a:pt x="46101" y="22173"/>
                  <a:pt x="46117" y="22188"/>
                </a:cubicBezTo>
                <a:cubicBezTo>
                  <a:pt x="46530" y="22631"/>
                  <a:pt x="46437" y="23225"/>
                  <a:pt x="46592" y="23744"/>
                </a:cubicBezTo>
                <a:cubicBezTo>
                  <a:pt x="46650" y="23932"/>
                  <a:pt x="46830" y="24071"/>
                  <a:pt x="46652" y="24289"/>
                </a:cubicBezTo>
                <a:cubicBezTo>
                  <a:pt x="46609" y="24341"/>
                  <a:pt x="46600" y="24478"/>
                  <a:pt x="46637" y="24533"/>
                </a:cubicBezTo>
                <a:cubicBezTo>
                  <a:pt x="46975" y="25010"/>
                  <a:pt x="46796" y="25517"/>
                  <a:pt x="46790" y="26034"/>
                </a:cubicBezTo>
                <a:cubicBezTo>
                  <a:pt x="46777" y="27268"/>
                  <a:pt x="46681" y="28487"/>
                  <a:pt x="46435" y="29696"/>
                </a:cubicBezTo>
                <a:cubicBezTo>
                  <a:pt x="46377" y="29982"/>
                  <a:pt x="46396" y="30290"/>
                  <a:pt x="46298" y="30560"/>
                </a:cubicBezTo>
                <a:cubicBezTo>
                  <a:pt x="46203" y="30822"/>
                  <a:pt x="46006" y="31048"/>
                  <a:pt x="45840" y="31311"/>
                </a:cubicBezTo>
                <a:cubicBezTo>
                  <a:pt x="46101" y="31507"/>
                  <a:pt x="46156" y="31843"/>
                  <a:pt x="45882" y="31980"/>
                </a:cubicBezTo>
                <a:cubicBezTo>
                  <a:pt x="45470" y="32185"/>
                  <a:pt x="45564" y="32637"/>
                  <a:pt x="45272" y="32901"/>
                </a:cubicBezTo>
                <a:cubicBezTo>
                  <a:pt x="45011" y="33137"/>
                  <a:pt x="44740" y="33529"/>
                  <a:pt x="44740" y="33852"/>
                </a:cubicBezTo>
                <a:cubicBezTo>
                  <a:pt x="44740" y="34309"/>
                  <a:pt x="44085" y="34277"/>
                  <a:pt x="44223" y="34734"/>
                </a:cubicBezTo>
                <a:cubicBezTo>
                  <a:pt x="44190" y="34728"/>
                  <a:pt x="44161" y="34725"/>
                  <a:pt x="44134" y="34725"/>
                </a:cubicBezTo>
                <a:cubicBezTo>
                  <a:pt x="43842" y="34725"/>
                  <a:pt x="43933" y="35068"/>
                  <a:pt x="43805" y="35215"/>
                </a:cubicBezTo>
                <a:cubicBezTo>
                  <a:pt x="43500" y="35563"/>
                  <a:pt x="43269" y="35939"/>
                  <a:pt x="42850" y="36227"/>
                </a:cubicBezTo>
                <a:cubicBezTo>
                  <a:pt x="42484" y="36482"/>
                  <a:pt x="42170" y="36899"/>
                  <a:pt x="41771" y="37154"/>
                </a:cubicBezTo>
                <a:cubicBezTo>
                  <a:pt x="41458" y="37355"/>
                  <a:pt x="41214" y="37637"/>
                  <a:pt x="40848" y="37783"/>
                </a:cubicBezTo>
                <a:cubicBezTo>
                  <a:pt x="40297" y="38006"/>
                  <a:pt x="39825" y="38370"/>
                  <a:pt x="39198" y="38472"/>
                </a:cubicBezTo>
                <a:cubicBezTo>
                  <a:pt x="38481" y="38589"/>
                  <a:pt x="37805" y="38956"/>
                  <a:pt x="37090" y="39089"/>
                </a:cubicBezTo>
                <a:cubicBezTo>
                  <a:pt x="35722" y="39343"/>
                  <a:pt x="34400" y="39875"/>
                  <a:pt x="32987" y="39875"/>
                </a:cubicBezTo>
                <a:cubicBezTo>
                  <a:pt x="32854" y="39875"/>
                  <a:pt x="32720" y="39871"/>
                  <a:pt x="32586" y="39861"/>
                </a:cubicBezTo>
                <a:cubicBezTo>
                  <a:pt x="32529" y="39856"/>
                  <a:pt x="32466" y="39851"/>
                  <a:pt x="32404" y="39851"/>
                </a:cubicBezTo>
                <a:cubicBezTo>
                  <a:pt x="32314" y="39851"/>
                  <a:pt x="32225" y="39862"/>
                  <a:pt x="32158" y="39902"/>
                </a:cubicBezTo>
                <a:cubicBezTo>
                  <a:pt x="31617" y="40233"/>
                  <a:pt x="31004" y="40104"/>
                  <a:pt x="30429" y="40179"/>
                </a:cubicBezTo>
                <a:cubicBezTo>
                  <a:pt x="29474" y="40305"/>
                  <a:pt x="28514" y="40341"/>
                  <a:pt x="27553" y="40341"/>
                </a:cubicBezTo>
                <a:cubicBezTo>
                  <a:pt x="26828" y="40341"/>
                  <a:pt x="26103" y="40321"/>
                  <a:pt x="25378" y="40304"/>
                </a:cubicBezTo>
                <a:cubicBezTo>
                  <a:pt x="25342" y="40303"/>
                  <a:pt x="25305" y="40303"/>
                  <a:pt x="25269" y="40303"/>
                </a:cubicBezTo>
                <a:cubicBezTo>
                  <a:pt x="24819" y="40303"/>
                  <a:pt x="24368" y="40362"/>
                  <a:pt x="23918" y="40380"/>
                </a:cubicBezTo>
                <a:cubicBezTo>
                  <a:pt x="23849" y="40382"/>
                  <a:pt x="23781" y="40384"/>
                  <a:pt x="23712" y="40384"/>
                </a:cubicBezTo>
                <a:cubicBezTo>
                  <a:pt x="23184" y="40384"/>
                  <a:pt x="22655" y="40314"/>
                  <a:pt x="22127" y="40314"/>
                </a:cubicBezTo>
                <a:cubicBezTo>
                  <a:pt x="21782" y="40314"/>
                  <a:pt x="21436" y="40344"/>
                  <a:pt x="21093" y="40443"/>
                </a:cubicBezTo>
                <a:cubicBezTo>
                  <a:pt x="20996" y="40350"/>
                  <a:pt x="20890" y="40320"/>
                  <a:pt x="20779" y="40320"/>
                </a:cubicBezTo>
                <a:cubicBezTo>
                  <a:pt x="20576" y="40320"/>
                  <a:pt x="20358" y="40420"/>
                  <a:pt x="20156" y="40420"/>
                </a:cubicBezTo>
                <a:cubicBezTo>
                  <a:pt x="20023" y="40420"/>
                  <a:pt x="19898" y="40377"/>
                  <a:pt x="19787" y="40237"/>
                </a:cubicBezTo>
                <a:cubicBezTo>
                  <a:pt x="19551" y="40320"/>
                  <a:pt x="19313" y="40349"/>
                  <a:pt x="19077" y="40349"/>
                </a:cubicBezTo>
                <a:cubicBezTo>
                  <a:pt x="18617" y="40349"/>
                  <a:pt x="18160" y="40239"/>
                  <a:pt x="17708" y="40199"/>
                </a:cubicBezTo>
                <a:cubicBezTo>
                  <a:pt x="17087" y="40144"/>
                  <a:pt x="16452" y="40192"/>
                  <a:pt x="15832" y="39940"/>
                </a:cubicBezTo>
                <a:cubicBezTo>
                  <a:pt x="15548" y="39826"/>
                  <a:pt x="15220" y="39820"/>
                  <a:pt x="14890" y="39820"/>
                </a:cubicBezTo>
                <a:cubicBezTo>
                  <a:pt x="14854" y="39820"/>
                  <a:pt x="14818" y="39821"/>
                  <a:pt x="14783" y="39821"/>
                </a:cubicBezTo>
                <a:cubicBezTo>
                  <a:pt x="14661" y="39821"/>
                  <a:pt x="14540" y="39820"/>
                  <a:pt x="14421" y="39813"/>
                </a:cubicBezTo>
                <a:cubicBezTo>
                  <a:pt x="13493" y="39761"/>
                  <a:pt x="12599" y="39564"/>
                  <a:pt x="11704" y="39312"/>
                </a:cubicBezTo>
                <a:cubicBezTo>
                  <a:pt x="11427" y="39234"/>
                  <a:pt x="11169" y="39193"/>
                  <a:pt x="10887" y="39068"/>
                </a:cubicBezTo>
                <a:cubicBezTo>
                  <a:pt x="10605" y="38945"/>
                  <a:pt x="10219" y="38914"/>
                  <a:pt x="9878" y="38837"/>
                </a:cubicBezTo>
                <a:cubicBezTo>
                  <a:pt x="9542" y="38762"/>
                  <a:pt x="9208" y="38683"/>
                  <a:pt x="8871" y="38615"/>
                </a:cubicBezTo>
                <a:cubicBezTo>
                  <a:pt x="8275" y="38495"/>
                  <a:pt x="7775" y="38151"/>
                  <a:pt x="7272" y="37857"/>
                </a:cubicBezTo>
                <a:cubicBezTo>
                  <a:pt x="6669" y="37504"/>
                  <a:pt x="6178" y="36958"/>
                  <a:pt x="5569" y="36623"/>
                </a:cubicBezTo>
                <a:cubicBezTo>
                  <a:pt x="5162" y="36400"/>
                  <a:pt x="4941" y="36039"/>
                  <a:pt x="4654" y="35743"/>
                </a:cubicBezTo>
                <a:cubicBezTo>
                  <a:pt x="4287" y="35369"/>
                  <a:pt x="3978" y="34943"/>
                  <a:pt x="3735" y="34479"/>
                </a:cubicBezTo>
                <a:cubicBezTo>
                  <a:pt x="3475" y="33978"/>
                  <a:pt x="3030" y="33574"/>
                  <a:pt x="2673" y="33123"/>
                </a:cubicBezTo>
                <a:cubicBezTo>
                  <a:pt x="2442" y="32832"/>
                  <a:pt x="2285" y="32539"/>
                  <a:pt x="2270" y="32125"/>
                </a:cubicBezTo>
                <a:cubicBezTo>
                  <a:pt x="2255" y="31766"/>
                  <a:pt x="1971" y="31426"/>
                  <a:pt x="1869" y="31059"/>
                </a:cubicBezTo>
                <a:cubicBezTo>
                  <a:pt x="1651" y="30264"/>
                  <a:pt x="1155" y="29534"/>
                  <a:pt x="1287" y="28653"/>
                </a:cubicBezTo>
                <a:cubicBezTo>
                  <a:pt x="762" y="27994"/>
                  <a:pt x="1316" y="27141"/>
                  <a:pt x="895" y="26464"/>
                </a:cubicBezTo>
                <a:cubicBezTo>
                  <a:pt x="1150" y="25829"/>
                  <a:pt x="1127" y="25167"/>
                  <a:pt x="1087" y="24504"/>
                </a:cubicBezTo>
                <a:cubicBezTo>
                  <a:pt x="1472" y="24344"/>
                  <a:pt x="1155" y="23999"/>
                  <a:pt x="1280" y="23757"/>
                </a:cubicBezTo>
                <a:cubicBezTo>
                  <a:pt x="1398" y="23528"/>
                  <a:pt x="1451" y="23262"/>
                  <a:pt x="1509" y="23006"/>
                </a:cubicBezTo>
                <a:cubicBezTo>
                  <a:pt x="1564" y="22766"/>
                  <a:pt x="1590" y="22518"/>
                  <a:pt x="1625" y="22274"/>
                </a:cubicBezTo>
                <a:cubicBezTo>
                  <a:pt x="1629" y="22248"/>
                  <a:pt x="1607" y="22198"/>
                  <a:pt x="1609" y="22198"/>
                </a:cubicBezTo>
                <a:cubicBezTo>
                  <a:pt x="2028" y="22051"/>
                  <a:pt x="1810" y="21637"/>
                  <a:pt x="1945" y="21367"/>
                </a:cubicBezTo>
                <a:cubicBezTo>
                  <a:pt x="2089" y="21077"/>
                  <a:pt x="2049" y="20698"/>
                  <a:pt x="2180" y="20397"/>
                </a:cubicBezTo>
                <a:cubicBezTo>
                  <a:pt x="2315" y="20080"/>
                  <a:pt x="2768" y="19929"/>
                  <a:pt x="2684" y="19479"/>
                </a:cubicBezTo>
                <a:cubicBezTo>
                  <a:pt x="3108" y="19294"/>
                  <a:pt x="2863" y="18869"/>
                  <a:pt x="3003" y="18594"/>
                </a:cubicBezTo>
                <a:cubicBezTo>
                  <a:pt x="3155" y="18294"/>
                  <a:pt x="3422" y="18052"/>
                  <a:pt x="3600" y="17762"/>
                </a:cubicBezTo>
                <a:cubicBezTo>
                  <a:pt x="3781" y="17468"/>
                  <a:pt x="3926" y="17149"/>
                  <a:pt x="4071" y="16833"/>
                </a:cubicBezTo>
                <a:cubicBezTo>
                  <a:pt x="4407" y="16103"/>
                  <a:pt x="4925" y="15485"/>
                  <a:pt x="5398" y="14853"/>
                </a:cubicBezTo>
                <a:cubicBezTo>
                  <a:pt x="5885" y="14204"/>
                  <a:pt x="6527" y="13672"/>
                  <a:pt x="7272" y="13294"/>
                </a:cubicBezTo>
                <a:cubicBezTo>
                  <a:pt x="7477" y="13189"/>
                  <a:pt x="7662" y="13035"/>
                  <a:pt x="7835" y="12881"/>
                </a:cubicBezTo>
                <a:cubicBezTo>
                  <a:pt x="8557" y="12242"/>
                  <a:pt x="9374" y="11770"/>
                  <a:pt x="10281" y="11445"/>
                </a:cubicBezTo>
                <a:cubicBezTo>
                  <a:pt x="10972" y="11197"/>
                  <a:pt x="11649" y="10900"/>
                  <a:pt x="12351" y="10690"/>
                </a:cubicBezTo>
                <a:cubicBezTo>
                  <a:pt x="13033" y="10485"/>
                  <a:pt x="13742" y="10222"/>
                  <a:pt x="14435" y="10222"/>
                </a:cubicBezTo>
                <a:cubicBezTo>
                  <a:pt x="14452" y="10222"/>
                  <a:pt x="14469" y="10222"/>
                  <a:pt x="14486" y="10222"/>
                </a:cubicBezTo>
                <a:cubicBezTo>
                  <a:pt x="14516" y="10223"/>
                  <a:pt x="14547" y="10223"/>
                  <a:pt x="14577" y="10223"/>
                </a:cubicBezTo>
                <a:cubicBezTo>
                  <a:pt x="15490" y="10223"/>
                  <a:pt x="16337" y="9963"/>
                  <a:pt x="17214" y="9827"/>
                </a:cubicBezTo>
                <a:cubicBezTo>
                  <a:pt x="17338" y="9807"/>
                  <a:pt x="17554" y="9640"/>
                  <a:pt x="17543" y="9611"/>
                </a:cubicBezTo>
                <a:cubicBezTo>
                  <a:pt x="17389" y="9205"/>
                  <a:pt x="17783" y="9145"/>
                  <a:pt x="17936" y="8938"/>
                </a:cubicBezTo>
                <a:cubicBezTo>
                  <a:pt x="18064" y="8762"/>
                  <a:pt x="18183" y="8577"/>
                  <a:pt x="18289" y="8388"/>
                </a:cubicBezTo>
                <a:cubicBezTo>
                  <a:pt x="18542" y="7936"/>
                  <a:pt x="18891" y="7484"/>
                  <a:pt x="19314" y="7195"/>
                </a:cubicBezTo>
                <a:cubicBezTo>
                  <a:pt x="19879" y="6807"/>
                  <a:pt x="20077" y="6164"/>
                  <a:pt x="20548" y="5723"/>
                </a:cubicBezTo>
                <a:cubicBezTo>
                  <a:pt x="20896" y="5397"/>
                  <a:pt x="21171" y="4991"/>
                  <a:pt x="21474" y="4617"/>
                </a:cubicBezTo>
                <a:cubicBezTo>
                  <a:pt x="21563" y="4507"/>
                  <a:pt x="21642" y="4387"/>
                  <a:pt x="21723" y="4270"/>
                </a:cubicBezTo>
                <a:cubicBezTo>
                  <a:pt x="22083" y="3747"/>
                  <a:pt x="22396" y="3192"/>
                  <a:pt x="22956" y="2829"/>
                </a:cubicBezTo>
                <a:cubicBezTo>
                  <a:pt x="23164" y="2695"/>
                  <a:pt x="23290" y="2437"/>
                  <a:pt x="23455" y="2237"/>
                </a:cubicBezTo>
                <a:cubicBezTo>
                  <a:pt x="23610" y="2048"/>
                  <a:pt x="23772" y="1954"/>
                  <a:pt x="23947" y="1954"/>
                </a:cubicBezTo>
                <a:close/>
                <a:moveTo>
                  <a:pt x="23833" y="1"/>
                </a:moveTo>
                <a:cubicBezTo>
                  <a:pt x="23493" y="360"/>
                  <a:pt x="23203" y="667"/>
                  <a:pt x="22909" y="970"/>
                </a:cubicBezTo>
                <a:cubicBezTo>
                  <a:pt x="22788" y="1094"/>
                  <a:pt x="22637" y="1193"/>
                  <a:pt x="22530" y="1326"/>
                </a:cubicBezTo>
                <a:cubicBezTo>
                  <a:pt x="21999" y="1986"/>
                  <a:pt x="21456" y="2639"/>
                  <a:pt x="20957" y="3324"/>
                </a:cubicBezTo>
                <a:cubicBezTo>
                  <a:pt x="20444" y="4030"/>
                  <a:pt x="20055" y="4826"/>
                  <a:pt x="19383" y="5414"/>
                </a:cubicBezTo>
                <a:cubicBezTo>
                  <a:pt x="19282" y="5505"/>
                  <a:pt x="19221" y="5654"/>
                  <a:pt x="19172" y="5787"/>
                </a:cubicBezTo>
                <a:cubicBezTo>
                  <a:pt x="18902" y="6520"/>
                  <a:pt x="18412" y="7120"/>
                  <a:pt x="17872" y="7636"/>
                </a:cubicBezTo>
                <a:cubicBezTo>
                  <a:pt x="17374" y="8111"/>
                  <a:pt x="17049" y="8634"/>
                  <a:pt x="16860" y="9315"/>
                </a:cubicBezTo>
                <a:cubicBezTo>
                  <a:pt x="16416" y="9164"/>
                  <a:pt x="15929" y="9335"/>
                  <a:pt x="15512" y="9020"/>
                </a:cubicBezTo>
                <a:cubicBezTo>
                  <a:pt x="15467" y="8986"/>
                  <a:pt x="15382" y="8970"/>
                  <a:pt x="15296" y="8970"/>
                </a:cubicBezTo>
                <a:cubicBezTo>
                  <a:pt x="15185" y="8970"/>
                  <a:pt x="15071" y="8996"/>
                  <a:pt x="15034" y="9045"/>
                </a:cubicBezTo>
                <a:cubicBezTo>
                  <a:pt x="14869" y="9262"/>
                  <a:pt x="14715" y="9337"/>
                  <a:pt x="14568" y="9337"/>
                </a:cubicBezTo>
                <a:cubicBezTo>
                  <a:pt x="14313" y="9337"/>
                  <a:pt x="14077" y="9109"/>
                  <a:pt x="13836" y="8996"/>
                </a:cubicBezTo>
                <a:cubicBezTo>
                  <a:pt x="13540" y="9226"/>
                  <a:pt x="13327" y="9459"/>
                  <a:pt x="13064" y="9574"/>
                </a:cubicBezTo>
                <a:cubicBezTo>
                  <a:pt x="12823" y="9679"/>
                  <a:pt x="12481" y="9579"/>
                  <a:pt x="12265" y="9707"/>
                </a:cubicBezTo>
                <a:cubicBezTo>
                  <a:pt x="12185" y="9754"/>
                  <a:pt x="12113" y="9772"/>
                  <a:pt x="12044" y="9772"/>
                </a:cubicBezTo>
                <a:cubicBezTo>
                  <a:pt x="11821" y="9772"/>
                  <a:pt x="11645" y="9578"/>
                  <a:pt x="11418" y="9565"/>
                </a:cubicBezTo>
                <a:cubicBezTo>
                  <a:pt x="11360" y="9763"/>
                  <a:pt x="11312" y="9921"/>
                  <a:pt x="11262" y="10091"/>
                </a:cubicBezTo>
                <a:cubicBezTo>
                  <a:pt x="11051" y="9920"/>
                  <a:pt x="10858" y="9858"/>
                  <a:pt x="10677" y="9858"/>
                </a:cubicBezTo>
                <a:cubicBezTo>
                  <a:pt x="10308" y="9858"/>
                  <a:pt x="9993" y="10113"/>
                  <a:pt x="9700" y="10221"/>
                </a:cubicBezTo>
                <a:lnTo>
                  <a:pt x="9536" y="10669"/>
                </a:lnTo>
                <a:cubicBezTo>
                  <a:pt x="9462" y="10618"/>
                  <a:pt x="9397" y="10595"/>
                  <a:pt x="9338" y="10595"/>
                </a:cubicBezTo>
                <a:cubicBezTo>
                  <a:pt x="9232" y="10595"/>
                  <a:pt x="9145" y="10671"/>
                  <a:pt x="9055" y="10794"/>
                </a:cubicBezTo>
                <a:cubicBezTo>
                  <a:pt x="8990" y="10882"/>
                  <a:pt x="8841" y="10976"/>
                  <a:pt x="8739" y="10976"/>
                </a:cubicBezTo>
                <a:cubicBezTo>
                  <a:pt x="8729" y="10976"/>
                  <a:pt x="8720" y="10975"/>
                  <a:pt x="8712" y="10973"/>
                </a:cubicBezTo>
                <a:cubicBezTo>
                  <a:pt x="8633" y="10958"/>
                  <a:pt x="8560" y="10951"/>
                  <a:pt x="8490" y="10951"/>
                </a:cubicBezTo>
                <a:cubicBezTo>
                  <a:pt x="8043" y="10951"/>
                  <a:pt x="7774" y="11255"/>
                  <a:pt x="7555" y="11624"/>
                </a:cubicBezTo>
                <a:cubicBezTo>
                  <a:pt x="7476" y="11759"/>
                  <a:pt x="7429" y="11853"/>
                  <a:pt x="7295" y="11853"/>
                </a:cubicBezTo>
                <a:cubicBezTo>
                  <a:pt x="7263" y="11853"/>
                  <a:pt x="7226" y="11847"/>
                  <a:pt x="7182" y="11836"/>
                </a:cubicBezTo>
                <a:cubicBezTo>
                  <a:pt x="7175" y="11834"/>
                  <a:pt x="7167" y="11833"/>
                  <a:pt x="7159" y="11833"/>
                </a:cubicBezTo>
                <a:cubicBezTo>
                  <a:pt x="7071" y="11833"/>
                  <a:pt x="6939" y="11941"/>
                  <a:pt x="6861" y="12023"/>
                </a:cubicBezTo>
                <a:cubicBezTo>
                  <a:pt x="6646" y="12247"/>
                  <a:pt x="6480" y="12528"/>
                  <a:pt x="6241" y="12722"/>
                </a:cubicBezTo>
                <a:cubicBezTo>
                  <a:pt x="5345" y="13454"/>
                  <a:pt x="4512" y="14227"/>
                  <a:pt x="3848" y="15199"/>
                </a:cubicBezTo>
                <a:cubicBezTo>
                  <a:pt x="3652" y="15484"/>
                  <a:pt x="3522" y="15852"/>
                  <a:pt x="3238" y="16067"/>
                </a:cubicBezTo>
                <a:cubicBezTo>
                  <a:pt x="2491" y="16636"/>
                  <a:pt x="2250" y="17525"/>
                  <a:pt x="1827" y="18291"/>
                </a:cubicBezTo>
                <a:cubicBezTo>
                  <a:pt x="1625" y="18654"/>
                  <a:pt x="1471" y="19042"/>
                  <a:pt x="1369" y="19446"/>
                </a:cubicBezTo>
                <a:cubicBezTo>
                  <a:pt x="1270" y="19849"/>
                  <a:pt x="1084" y="20239"/>
                  <a:pt x="979" y="20669"/>
                </a:cubicBezTo>
                <a:cubicBezTo>
                  <a:pt x="847" y="21207"/>
                  <a:pt x="509" y="21720"/>
                  <a:pt x="582" y="22293"/>
                </a:cubicBezTo>
                <a:cubicBezTo>
                  <a:pt x="657" y="22876"/>
                  <a:pt x="25" y="23336"/>
                  <a:pt x="358" y="23933"/>
                </a:cubicBezTo>
                <a:cubicBezTo>
                  <a:pt x="207" y="24911"/>
                  <a:pt x="152" y="25901"/>
                  <a:pt x="195" y="26890"/>
                </a:cubicBezTo>
                <a:cubicBezTo>
                  <a:pt x="207" y="27192"/>
                  <a:pt x="372" y="27557"/>
                  <a:pt x="231" y="27790"/>
                </a:cubicBezTo>
                <a:cubicBezTo>
                  <a:pt x="1" y="28166"/>
                  <a:pt x="554" y="28402"/>
                  <a:pt x="306" y="28724"/>
                </a:cubicBezTo>
                <a:cubicBezTo>
                  <a:pt x="45" y="29065"/>
                  <a:pt x="593" y="29232"/>
                  <a:pt x="488" y="29563"/>
                </a:cubicBezTo>
                <a:cubicBezTo>
                  <a:pt x="456" y="29663"/>
                  <a:pt x="717" y="29872"/>
                  <a:pt x="677" y="29952"/>
                </a:cubicBezTo>
                <a:cubicBezTo>
                  <a:pt x="422" y="30483"/>
                  <a:pt x="1188" y="30869"/>
                  <a:pt x="858" y="31390"/>
                </a:cubicBezTo>
                <a:cubicBezTo>
                  <a:pt x="1207" y="31568"/>
                  <a:pt x="1078" y="32011"/>
                  <a:pt x="1283" y="32219"/>
                </a:cubicBezTo>
                <a:cubicBezTo>
                  <a:pt x="1587" y="32526"/>
                  <a:pt x="1454" y="33016"/>
                  <a:pt x="1676" y="33226"/>
                </a:cubicBezTo>
                <a:cubicBezTo>
                  <a:pt x="2324" y="33839"/>
                  <a:pt x="2399" y="34822"/>
                  <a:pt x="3143" y="35354"/>
                </a:cubicBezTo>
                <a:cubicBezTo>
                  <a:pt x="3240" y="35424"/>
                  <a:pt x="3209" y="35651"/>
                  <a:pt x="3291" y="35766"/>
                </a:cubicBezTo>
                <a:cubicBezTo>
                  <a:pt x="3396" y="35914"/>
                  <a:pt x="3567" y="36014"/>
                  <a:pt x="3690" y="36151"/>
                </a:cubicBezTo>
                <a:cubicBezTo>
                  <a:pt x="4014" y="36514"/>
                  <a:pt x="4198" y="36983"/>
                  <a:pt x="4665" y="37246"/>
                </a:cubicBezTo>
                <a:cubicBezTo>
                  <a:pt x="5019" y="37446"/>
                  <a:pt x="5269" y="37827"/>
                  <a:pt x="5620" y="38036"/>
                </a:cubicBezTo>
                <a:cubicBezTo>
                  <a:pt x="6405" y="38505"/>
                  <a:pt x="7051" y="39234"/>
                  <a:pt x="8024" y="39361"/>
                </a:cubicBezTo>
                <a:cubicBezTo>
                  <a:pt x="8252" y="39693"/>
                  <a:pt x="8697" y="39461"/>
                  <a:pt x="8950" y="39717"/>
                </a:cubicBezTo>
                <a:cubicBezTo>
                  <a:pt x="9437" y="40209"/>
                  <a:pt x="10134" y="40048"/>
                  <a:pt x="10714" y="40273"/>
                </a:cubicBezTo>
                <a:cubicBezTo>
                  <a:pt x="11163" y="40449"/>
                  <a:pt x="11749" y="40283"/>
                  <a:pt x="12191" y="40468"/>
                </a:cubicBezTo>
                <a:cubicBezTo>
                  <a:pt x="12619" y="40646"/>
                  <a:pt x="13104" y="40447"/>
                  <a:pt x="13503" y="40801"/>
                </a:cubicBezTo>
                <a:cubicBezTo>
                  <a:pt x="13556" y="40849"/>
                  <a:pt x="13635" y="40863"/>
                  <a:pt x="13727" y="40863"/>
                </a:cubicBezTo>
                <a:cubicBezTo>
                  <a:pt x="13860" y="40863"/>
                  <a:pt x="14021" y="40833"/>
                  <a:pt x="14167" y="40833"/>
                </a:cubicBezTo>
                <a:cubicBezTo>
                  <a:pt x="14230" y="40833"/>
                  <a:pt x="14289" y="40838"/>
                  <a:pt x="14343" y="40854"/>
                </a:cubicBezTo>
                <a:cubicBezTo>
                  <a:pt x="15382" y="41154"/>
                  <a:pt x="16464" y="40987"/>
                  <a:pt x="17512" y="41180"/>
                </a:cubicBezTo>
                <a:cubicBezTo>
                  <a:pt x="17535" y="41184"/>
                  <a:pt x="17558" y="41185"/>
                  <a:pt x="17583" y="41185"/>
                </a:cubicBezTo>
                <a:cubicBezTo>
                  <a:pt x="17737" y="41185"/>
                  <a:pt x="17927" y="41115"/>
                  <a:pt x="18057" y="41115"/>
                </a:cubicBezTo>
                <a:cubicBezTo>
                  <a:pt x="18103" y="41115"/>
                  <a:pt x="18142" y="41125"/>
                  <a:pt x="18168" y="41149"/>
                </a:cubicBezTo>
                <a:cubicBezTo>
                  <a:pt x="18269" y="41242"/>
                  <a:pt x="18365" y="41272"/>
                  <a:pt x="18458" y="41272"/>
                </a:cubicBezTo>
                <a:cubicBezTo>
                  <a:pt x="18639" y="41272"/>
                  <a:pt x="18809" y="41157"/>
                  <a:pt x="18983" y="41157"/>
                </a:cubicBezTo>
                <a:cubicBezTo>
                  <a:pt x="19009" y="41157"/>
                  <a:pt x="19035" y="41159"/>
                  <a:pt x="19061" y="41165"/>
                </a:cubicBezTo>
                <a:cubicBezTo>
                  <a:pt x="19360" y="41232"/>
                  <a:pt x="19670" y="41261"/>
                  <a:pt x="19978" y="41281"/>
                </a:cubicBezTo>
                <a:cubicBezTo>
                  <a:pt x="20018" y="41284"/>
                  <a:pt x="20058" y="41285"/>
                  <a:pt x="20099" y="41285"/>
                </a:cubicBezTo>
                <a:cubicBezTo>
                  <a:pt x="20520" y="41285"/>
                  <a:pt x="20944" y="41150"/>
                  <a:pt x="21366" y="41150"/>
                </a:cubicBezTo>
                <a:cubicBezTo>
                  <a:pt x="21597" y="41150"/>
                  <a:pt x="21827" y="41190"/>
                  <a:pt x="22055" y="41315"/>
                </a:cubicBezTo>
                <a:cubicBezTo>
                  <a:pt x="22062" y="41319"/>
                  <a:pt x="22069" y="41320"/>
                  <a:pt x="22078" y="41320"/>
                </a:cubicBezTo>
                <a:cubicBezTo>
                  <a:pt x="22097" y="41320"/>
                  <a:pt x="22120" y="41314"/>
                  <a:pt x="22139" y="41313"/>
                </a:cubicBezTo>
                <a:cubicBezTo>
                  <a:pt x="22378" y="41298"/>
                  <a:pt x="22617" y="41296"/>
                  <a:pt x="22856" y="41296"/>
                </a:cubicBezTo>
                <a:cubicBezTo>
                  <a:pt x="23010" y="41296"/>
                  <a:pt x="23164" y="41297"/>
                  <a:pt x="23318" y="41297"/>
                </a:cubicBezTo>
                <a:cubicBezTo>
                  <a:pt x="23574" y="41297"/>
                  <a:pt x="23829" y="41293"/>
                  <a:pt x="24080" y="41276"/>
                </a:cubicBezTo>
                <a:cubicBezTo>
                  <a:pt x="24120" y="41273"/>
                  <a:pt x="24160" y="41272"/>
                  <a:pt x="24200" y="41272"/>
                </a:cubicBezTo>
                <a:cubicBezTo>
                  <a:pt x="24492" y="41272"/>
                  <a:pt x="24781" y="41338"/>
                  <a:pt x="25060" y="41338"/>
                </a:cubicBezTo>
                <a:cubicBezTo>
                  <a:pt x="25175" y="41338"/>
                  <a:pt x="25289" y="41326"/>
                  <a:pt x="25400" y="41294"/>
                </a:cubicBezTo>
                <a:cubicBezTo>
                  <a:pt x="25996" y="41123"/>
                  <a:pt x="26592" y="41170"/>
                  <a:pt x="27188" y="41138"/>
                </a:cubicBezTo>
                <a:cubicBezTo>
                  <a:pt x="27551" y="41119"/>
                  <a:pt x="27915" y="41130"/>
                  <a:pt x="28277" y="41119"/>
                </a:cubicBezTo>
                <a:cubicBezTo>
                  <a:pt x="28498" y="41112"/>
                  <a:pt x="28719" y="41109"/>
                  <a:pt x="28939" y="41109"/>
                </a:cubicBezTo>
                <a:cubicBezTo>
                  <a:pt x="29677" y="41109"/>
                  <a:pt x="30415" y="41138"/>
                  <a:pt x="31152" y="41139"/>
                </a:cubicBezTo>
                <a:cubicBezTo>
                  <a:pt x="31156" y="41139"/>
                  <a:pt x="31161" y="41139"/>
                  <a:pt x="31165" y="41139"/>
                </a:cubicBezTo>
                <a:cubicBezTo>
                  <a:pt x="32038" y="41139"/>
                  <a:pt x="32915" y="41014"/>
                  <a:pt x="33783" y="40889"/>
                </a:cubicBezTo>
                <a:cubicBezTo>
                  <a:pt x="34451" y="40794"/>
                  <a:pt x="35102" y="40571"/>
                  <a:pt x="35771" y="40482"/>
                </a:cubicBezTo>
                <a:cubicBezTo>
                  <a:pt x="36350" y="40404"/>
                  <a:pt x="36894" y="40206"/>
                  <a:pt x="37492" y="40159"/>
                </a:cubicBezTo>
                <a:cubicBezTo>
                  <a:pt x="38124" y="40109"/>
                  <a:pt x="38706" y="39579"/>
                  <a:pt x="39347" y="39445"/>
                </a:cubicBezTo>
                <a:cubicBezTo>
                  <a:pt x="40045" y="39301"/>
                  <a:pt x="40619" y="38961"/>
                  <a:pt x="41233" y="38659"/>
                </a:cubicBezTo>
                <a:cubicBezTo>
                  <a:pt x="42104" y="38230"/>
                  <a:pt x="42841" y="37633"/>
                  <a:pt x="43531" y="36968"/>
                </a:cubicBezTo>
                <a:cubicBezTo>
                  <a:pt x="43625" y="36875"/>
                  <a:pt x="43708" y="36772"/>
                  <a:pt x="43777" y="36660"/>
                </a:cubicBezTo>
                <a:cubicBezTo>
                  <a:pt x="44175" y="36011"/>
                  <a:pt x="44902" y="35632"/>
                  <a:pt x="45207" y="34907"/>
                </a:cubicBezTo>
                <a:cubicBezTo>
                  <a:pt x="45297" y="34697"/>
                  <a:pt x="45355" y="34464"/>
                  <a:pt x="45487" y="34285"/>
                </a:cubicBezTo>
                <a:cubicBezTo>
                  <a:pt x="45612" y="34116"/>
                  <a:pt x="45912" y="34035"/>
                  <a:pt x="45966" y="33863"/>
                </a:cubicBezTo>
                <a:cubicBezTo>
                  <a:pt x="46247" y="32964"/>
                  <a:pt x="46887" y="32244"/>
                  <a:pt x="47062" y="31267"/>
                </a:cubicBezTo>
                <a:cubicBezTo>
                  <a:pt x="47216" y="30408"/>
                  <a:pt x="47445" y="29545"/>
                  <a:pt x="47614" y="28684"/>
                </a:cubicBezTo>
                <a:cubicBezTo>
                  <a:pt x="47760" y="27952"/>
                  <a:pt x="47567" y="27184"/>
                  <a:pt x="47738" y="26433"/>
                </a:cubicBezTo>
                <a:cubicBezTo>
                  <a:pt x="47829" y="26033"/>
                  <a:pt x="47865" y="25605"/>
                  <a:pt x="47673" y="25184"/>
                </a:cubicBezTo>
                <a:cubicBezTo>
                  <a:pt x="47603" y="25034"/>
                  <a:pt x="47735" y="24789"/>
                  <a:pt x="47772" y="24609"/>
                </a:cubicBezTo>
                <a:lnTo>
                  <a:pt x="47507" y="24355"/>
                </a:lnTo>
                <a:cubicBezTo>
                  <a:pt x="47568" y="23992"/>
                  <a:pt x="47767" y="23599"/>
                  <a:pt x="47645" y="23402"/>
                </a:cubicBezTo>
                <a:cubicBezTo>
                  <a:pt x="47231" y="22734"/>
                  <a:pt x="47398" y="21893"/>
                  <a:pt x="46917" y="21260"/>
                </a:cubicBezTo>
                <a:cubicBezTo>
                  <a:pt x="46718" y="20996"/>
                  <a:pt x="47202" y="21082"/>
                  <a:pt x="47153" y="20811"/>
                </a:cubicBezTo>
                <a:cubicBezTo>
                  <a:pt x="46723" y="20621"/>
                  <a:pt x="46567" y="20218"/>
                  <a:pt x="46502" y="19733"/>
                </a:cubicBezTo>
                <a:cubicBezTo>
                  <a:pt x="46427" y="19172"/>
                  <a:pt x="46300" y="18644"/>
                  <a:pt x="45827" y="18215"/>
                </a:cubicBezTo>
                <a:cubicBezTo>
                  <a:pt x="45557" y="17969"/>
                  <a:pt x="45464" y="17522"/>
                  <a:pt x="45306" y="17159"/>
                </a:cubicBezTo>
                <a:cubicBezTo>
                  <a:pt x="45217" y="16951"/>
                  <a:pt x="45212" y="16688"/>
                  <a:pt x="45079" y="16523"/>
                </a:cubicBezTo>
                <a:cubicBezTo>
                  <a:pt x="44693" y="16040"/>
                  <a:pt x="44254" y="15601"/>
                  <a:pt x="43851" y="15132"/>
                </a:cubicBezTo>
                <a:cubicBezTo>
                  <a:pt x="43484" y="14702"/>
                  <a:pt x="43126" y="14262"/>
                  <a:pt x="42787" y="13812"/>
                </a:cubicBezTo>
                <a:cubicBezTo>
                  <a:pt x="42594" y="13554"/>
                  <a:pt x="42386" y="13385"/>
                  <a:pt x="42072" y="13249"/>
                </a:cubicBezTo>
                <a:cubicBezTo>
                  <a:pt x="41679" y="13078"/>
                  <a:pt x="41257" y="12838"/>
                  <a:pt x="41100" y="12350"/>
                </a:cubicBezTo>
                <a:cubicBezTo>
                  <a:pt x="41064" y="12236"/>
                  <a:pt x="40937" y="12140"/>
                  <a:pt x="40832" y="12064"/>
                </a:cubicBezTo>
                <a:cubicBezTo>
                  <a:pt x="40420" y="11765"/>
                  <a:pt x="39755" y="11811"/>
                  <a:pt x="39603" y="11152"/>
                </a:cubicBezTo>
                <a:cubicBezTo>
                  <a:pt x="39597" y="11125"/>
                  <a:pt x="39446" y="11146"/>
                  <a:pt x="39370" y="11119"/>
                </a:cubicBezTo>
                <a:cubicBezTo>
                  <a:pt x="38897" y="10954"/>
                  <a:pt x="38388" y="10846"/>
                  <a:pt x="37962" y="10597"/>
                </a:cubicBezTo>
                <a:cubicBezTo>
                  <a:pt x="37155" y="10124"/>
                  <a:pt x="36324" y="9834"/>
                  <a:pt x="35389" y="9673"/>
                </a:cubicBezTo>
                <a:cubicBezTo>
                  <a:pt x="34181" y="9465"/>
                  <a:pt x="32971" y="9286"/>
                  <a:pt x="31759" y="9106"/>
                </a:cubicBezTo>
                <a:cubicBezTo>
                  <a:pt x="31467" y="9063"/>
                  <a:pt x="31185" y="8902"/>
                  <a:pt x="30916" y="8762"/>
                </a:cubicBezTo>
                <a:cubicBezTo>
                  <a:pt x="30554" y="8571"/>
                  <a:pt x="30551" y="8140"/>
                  <a:pt x="30354" y="7836"/>
                </a:cubicBezTo>
                <a:cubicBezTo>
                  <a:pt x="30139" y="7505"/>
                  <a:pt x="29690" y="7466"/>
                  <a:pt x="29516" y="7029"/>
                </a:cubicBezTo>
                <a:cubicBezTo>
                  <a:pt x="29279" y="6438"/>
                  <a:pt x="28889" y="5897"/>
                  <a:pt x="28516" y="5383"/>
                </a:cubicBezTo>
                <a:cubicBezTo>
                  <a:pt x="28202" y="4950"/>
                  <a:pt x="27841" y="4531"/>
                  <a:pt x="27490" y="4126"/>
                </a:cubicBezTo>
                <a:cubicBezTo>
                  <a:pt x="27133" y="3714"/>
                  <a:pt x="27023" y="3123"/>
                  <a:pt x="26501" y="2836"/>
                </a:cubicBezTo>
                <a:cubicBezTo>
                  <a:pt x="26375" y="2768"/>
                  <a:pt x="26338" y="2541"/>
                  <a:pt x="26255" y="2388"/>
                </a:cubicBezTo>
                <a:cubicBezTo>
                  <a:pt x="26190" y="2267"/>
                  <a:pt x="26135" y="2067"/>
                  <a:pt x="26044" y="2046"/>
                </a:cubicBezTo>
                <a:cubicBezTo>
                  <a:pt x="25719" y="1971"/>
                  <a:pt x="25732" y="1653"/>
                  <a:pt x="25564" y="1478"/>
                </a:cubicBezTo>
                <a:cubicBezTo>
                  <a:pt x="25405" y="1313"/>
                  <a:pt x="25007" y="1173"/>
                  <a:pt x="25024" y="1077"/>
                </a:cubicBezTo>
                <a:cubicBezTo>
                  <a:pt x="25101" y="632"/>
                  <a:pt x="24606" y="840"/>
                  <a:pt x="24571" y="630"/>
                </a:cubicBezTo>
                <a:cubicBezTo>
                  <a:pt x="24488" y="133"/>
                  <a:pt x="24123" y="62"/>
                  <a:pt x="23833" y="1"/>
                </a:cubicBez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2" name="Google Shape;1962;p306"/>
          <p:cNvSpPr txBox="1"/>
          <p:nvPr/>
        </p:nvSpPr>
        <p:spPr>
          <a:xfrm>
            <a:off x="5415602" y="3817763"/>
            <a:ext cx="15144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Pipe symbol</a:t>
            </a:r>
            <a:endParaRPr sz="13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63" name="Google Shape;1963;p306"/>
          <p:cNvSpPr/>
          <p:nvPr/>
        </p:nvSpPr>
        <p:spPr>
          <a:xfrm rot="10800000">
            <a:off x="6021107" y="2369820"/>
            <a:ext cx="1305518" cy="686004"/>
          </a:xfrm>
          <a:custGeom>
            <a:rect b="b" l="l" r="r" t="t"/>
            <a:pathLst>
              <a:path extrusionOk="0" h="41338" w="47865">
                <a:moveTo>
                  <a:pt x="23947" y="1954"/>
                </a:moveTo>
                <a:cubicBezTo>
                  <a:pt x="24079" y="1954"/>
                  <a:pt x="24218" y="2007"/>
                  <a:pt x="24367" y="2112"/>
                </a:cubicBezTo>
                <a:cubicBezTo>
                  <a:pt x="24463" y="2179"/>
                  <a:pt x="24550" y="2258"/>
                  <a:pt x="24627" y="2347"/>
                </a:cubicBezTo>
                <a:cubicBezTo>
                  <a:pt x="25445" y="3331"/>
                  <a:pt x="26268" y="4313"/>
                  <a:pt x="27073" y="5308"/>
                </a:cubicBezTo>
                <a:cubicBezTo>
                  <a:pt x="27427" y="5747"/>
                  <a:pt x="27837" y="6125"/>
                  <a:pt x="28111" y="6652"/>
                </a:cubicBezTo>
                <a:cubicBezTo>
                  <a:pt x="28335" y="7080"/>
                  <a:pt x="28856" y="7346"/>
                  <a:pt x="29214" y="7715"/>
                </a:cubicBezTo>
                <a:cubicBezTo>
                  <a:pt x="29491" y="8002"/>
                  <a:pt x="29711" y="8345"/>
                  <a:pt x="29977" y="8647"/>
                </a:cubicBezTo>
                <a:cubicBezTo>
                  <a:pt x="30209" y="8912"/>
                  <a:pt x="30217" y="9210"/>
                  <a:pt x="30153" y="9488"/>
                </a:cubicBezTo>
                <a:lnTo>
                  <a:pt x="30152" y="9488"/>
                </a:lnTo>
                <a:cubicBezTo>
                  <a:pt x="30540" y="9885"/>
                  <a:pt x="30957" y="9852"/>
                  <a:pt x="31309" y="9983"/>
                </a:cubicBezTo>
                <a:cubicBezTo>
                  <a:pt x="31681" y="10119"/>
                  <a:pt x="32012" y="10136"/>
                  <a:pt x="32389" y="10155"/>
                </a:cubicBezTo>
                <a:cubicBezTo>
                  <a:pt x="33194" y="10197"/>
                  <a:pt x="34001" y="10281"/>
                  <a:pt x="34785" y="10507"/>
                </a:cubicBezTo>
                <a:cubicBezTo>
                  <a:pt x="35110" y="10601"/>
                  <a:pt x="35540" y="10551"/>
                  <a:pt x="35759" y="10749"/>
                </a:cubicBezTo>
                <a:cubicBezTo>
                  <a:pt x="36037" y="11002"/>
                  <a:pt x="36314" y="10917"/>
                  <a:pt x="36590" y="10984"/>
                </a:cubicBezTo>
                <a:cubicBezTo>
                  <a:pt x="36727" y="11020"/>
                  <a:pt x="36859" y="11070"/>
                  <a:pt x="36982" y="11135"/>
                </a:cubicBezTo>
                <a:cubicBezTo>
                  <a:pt x="37260" y="11278"/>
                  <a:pt x="37544" y="11412"/>
                  <a:pt x="37799" y="11587"/>
                </a:cubicBezTo>
                <a:cubicBezTo>
                  <a:pt x="38157" y="11832"/>
                  <a:pt x="38611" y="11843"/>
                  <a:pt x="38955" y="12153"/>
                </a:cubicBezTo>
                <a:cubicBezTo>
                  <a:pt x="39281" y="12449"/>
                  <a:pt x="39712" y="12623"/>
                  <a:pt x="40068" y="12890"/>
                </a:cubicBezTo>
                <a:cubicBezTo>
                  <a:pt x="40343" y="13095"/>
                  <a:pt x="40591" y="13343"/>
                  <a:pt x="40817" y="13603"/>
                </a:cubicBezTo>
                <a:cubicBezTo>
                  <a:pt x="41008" y="13823"/>
                  <a:pt x="41392" y="13792"/>
                  <a:pt x="41466" y="14179"/>
                </a:cubicBezTo>
                <a:cubicBezTo>
                  <a:pt x="41520" y="14467"/>
                  <a:pt x="42061" y="14305"/>
                  <a:pt x="42070" y="14710"/>
                </a:cubicBezTo>
                <a:cubicBezTo>
                  <a:pt x="42644" y="15000"/>
                  <a:pt x="42898" y="15597"/>
                  <a:pt x="43311" y="16039"/>
                </a:cubicBezTo>
                <a:cubicBezTo>
                  <a:pt x="43728" y="16489"/>
                  <a:pt x="44031" y="17048"/>
                  <a:pt x="44371" y="17567"/>
                </a:cubicBezTo>
                <a:cubicBezTo>
                  <a:pt x="44465" y="17709"/>
                  <a:pt x="44503" y="17887"/>
                  <a:pt x="44578" y="18041"/>
                </a:cubicBezTo>
                <a:cubicBezTo>
                  <a:pt x="44780" y="18449"/>
                  <a:pt x="45066" y="18833"/>
                  <a:pt x="45174" y="19264"/>
                </a:cubicBezTo>
                <a:cubicBezTo>
                  <a:pt x="45272" y="19653"/>
                  <a:pt x="45538" y="19941"/>
                  <a:pt x="45636" y="20318"/>
                </a:cubicBezTo>
                <a:cubicBezTo>
                  <a:pt x="45712" y="20613"/>
                  <a:pt x="45801" y="20946"/>
                  <a:pt x="45998" y="21156"/>
                </a:cubicBezTo>
                <a:cubicBezTo>
                  <a:pt x="46298" y="21475"/>
                  <a:pt x="46095" y="21788"/>
                  <a:pt x="46115" y="22103"/>
                </a:cubicBezTo>
                <a:cubicBezTo>
                  <a:pt x="46117" y="22132"/>
                  <a:pt x="46101" y="22173"/>
                  <a:pt x="46117" y="22188"/>
                </a:cubicBezTo>
                <a:cubicBezTo>
                  <a:pt x="46530" y="22631"/>
                  <a:pt x="46437" y="23225"/>
                  <a:pt x="46592" y="23744"/>
                </a:cubicBezTo>
                <a:cubicBezTo>
                  <a:pt x="46650" y="23932"/>
                  <a:pt x="46830" y="24071"/>
                  <a:pt x="46652" y="24289"/>
                </a:cubicBezTo>
                <a:cubicBezTo>
                  <a:pt x="46609" y="24341"/>
                  <a:pt x="46600" y="24478"/>
                  <a:pt x="46637" y="24533"/>
                </a:cubicBezTo>
                <a:cubicBezTo>
                  <a:pt x="46975" y="25010"/>
                  <a:pt x="46796" y="25517"/>
                  <a:pt x="46790" y="26034"/>
                </a:cubicBezTo>
                <a:cubicBezTo>
                  <a:pt x="46777" y="27268"/>
                  <a:pt x="46681" y="28487"/>
                  <a:pt x="46435" y="29696"/>
                </a:cubicBezTo>
                <a:cubicBezTo>
                  <a:pt x="46377" y="29982"/>
                  <a:pt x="46396" y="30290"/>
                  <a:pt x="46298" y="30560"/>
                </a:cubicBezTo>
                <a:cubicBezTo>
                  <a:pt x="46203" y="30822"/>
                  <a:pt x="46006" y="31048"/>
                  <a:pt x="45840" y="31311"/>
                </a:cubicBezTo>
                <a:cubicBezTo>
                  <a:pt x="46101" y="31507"/>
                  <a:pt x="46156" y="31843"/>
                  <a:pt x="45882" y="31980"/>
                </a:cubicBezTo>
                <a:cubicBezTo>
                  <a:pt x="45470" y="32185"/>
                  <a:pt x="45564" y="32637"/>
                  <a:pt x="45272" y="32901"/>
                </a:cubicBezTo>
                <a:cubicBezTo>
                  <a:pt x="45011" y="33137"/>
                  <a:pt x="44740" y="33529"/>
                  <a:pt x="44740" y="33852"/>
                </a:cubicBezTo>
                <a:cubicBezTo>
                  <a:pt x="44740" y="34309"/>
                  <a:pt x="44085" y="34277"/>
                  <a:pt x="44223" y="34734"/>
                </a:cubicBezTo>
                <a:cubicBezTo>
                  <a:pt x="44190" y="34728"/>
                  <a:pt x="44161" y="34725"/>
                  <a:pt x="44134" y="34725"/>
                </a:cubicBezTo>
                <a:cubicBezTo>
                  <a:pt x="43842" y="34725"/>
                  <a:pt x="43933" y="35068"/>
                  <a:pt x="43805" y="35215"/>
                </a:cubicBezTo>
                <a:cubicBezTo>
                  <a:pt x="43500" y="35563"/>
                  <a:pt x="43269" y="35939"/>
                  <a:pt x="42850" y="36227"/>
                </a:cubicBezTo>
                <a:cubicBezTo>
                  <a:pt x="42484" y="36482"/>
                  <a:pt x="42170" y="36899"/>
                  <a:pt x="41771" y="37154"/>
                </a:cubicBezTo>
                <a:cubicBezTo>
                  <a:pt x="41458" y="37355"/>
                  <a:pt x="41214" y="37637"/>
                  <a:pt x="40848" y="37783"/>
                </a:cubicBezTo>
                <a:cubicBezTo>
                  <a:pt x="40297" y="38006"/>
                  <a:pt x="39825" y="38370"/>
                  <a:pt x="39198" y="38472"/>
                </a:cubicBezTo>
                <a:cubicBezTo>
                  <a:pt x="38481" y="38589"/>
                  <a:pt x="37805" y="38956"/>
                  <a:pt x="37090" y="39089"/>
                </a:cubicBezTo>
                <a:cubicBezTo>
                  <a:pt x="35722" y="39343"/>
                  <a:pt x="34400" y="39875"/>
                  <a:pt x="32987" y="39875"/>
                </a:cubicBezTo>
                <a:cubicBezTo>
                  <a:pt x="32854" y="39875"/>
                  <a:pt x="32720" y="39871"/>
                  <a:pt x="32586" y="39861"/>
                </a:cubicBezTo>
                <a:cubicBezTo>
                  <a:pt x="32529" y="39856"/>
                  <a:pt x="32466" y="39851"/>
                  <a:pt x="32404" y="39851"/>
                </a:cubicBezTo>
                <a:cubicBezTo>
                  <a:pt x="32314" y="39851"/>
                  <a:pt x="32225" y="39862"/>
                  <a:pt x="32158" y="39902"/>
                </a:cubicBezTo>
                <a:cubicBezTo>
                  <a:pt x="31617" y="40233"/>
                  <a:pt x="31004" y="40104"/>
                  <a:pt x="30429" y="40179"/>
                </a:cubicBezTo>
                <a:cubicBezTo>
                  <a:pt x="29474" y="40305"/>
                  <a:pt x="28514" y="40341"/>
                  <a:pt x="27553" y="40341"/>
                </a:cubicBezTo>
                <a:cubicBezTo>
                  <a:pt x="26828" y="40341"/>
                  <a:pt x="26103" y="40321"/>
                  <a:pt x="25378" y="40304"/>
                </a:cubicBezTo>
                <a:cubicBezTo>
                  <a:pt x="25342" y="40303"/>
                  <a:pt x="25305" y="40303"/>
                  <a:pt x="25269" y="40303"/>
                </a:cubicBezTo>
                <a:cubicBezTo>
                  <a:pt x="24819" y="40303"/>
                  <a:pt x="24368" y="40362"/>
                  <a:pt x="23918" y="40380"/>
                </a:cubicBezTo>
                <a:cubicBezTo>
                  <a:pt x="23849" y="40382"/>
                  <a:pt x="23781" y="40384"/>
                  <a:pt x="23712" y="40384"/>
                </a:cubicBezTo>
                <a:cubicBezTo>
                  <a:pt x="23184" y="40384"/>
                  <a:pt x="22655" y="40314"/>
                  <a:pt x="22127" y="40314"/>
                </a:cubicBezTo>
                <a:cubicBezTo>
                  <a:pt x="21782" y="40314"/>
                  <a:pt x="21436" y="40344"/>
                  <a:pt x="21093" y="40443"/>
                </a:cubicBezTo>
                <a:cubicBezTo>
                  <a:pt x="20996" y="40350"/>
                  <a:pt x="20890" y="40320"/>
                  <a:pt x="20779" y="40320"/>
                </a:cubicBezTo>
                <a:cubicBezTo>
                  <a:pt x="20576" y="40320"/>
                  <a:pt x="20358" y="40420"/>
                  <a:pt x="20156" y="40420"/>
                </a:cubicBezTo>
                <a:cubicBezTo>
                  <a:pt x="20023" y="40420"/>
                  <a:pt x="19898" y="40377"/>
                  <a:pt x="19787" y="40237"/>
                </a:cubicBezTo>
                <a:cubicBezTo>
                  <a:pt x="19551" y="40320"/>
                  <a:pt x="19313" y="40349"/>
                  <a:pt x="19077" y="40349"/>
                </a:cubicBezTo>
                <a:cubicBezTo>
                  <a:pt x="18617" y="40349"/>
                  <a:pt x="18160" y="40239"/>
                  <a:pt x="17708" y="40199"/>
                </a:cubicBezTo>
                <a:cubicBezTo>
                  <a:pt x="17087" y="40144"/>
                  <a:pt x="16452" y="40192"/>
                  <a:pt x="15832" y="39940"/>
                </a:cubicBezTo>
                <a:cubicBezTo>
                  <a:pt x="15548" y="39826"/>
                  <a:pt x="15220" y="39820"/>
                  <a:pt x="14890" y="39820"/>
                </a:cubicBezTo>
                <a:cubicBezTo>
                  <a:pt x="14854" y="39820"/>
                  <a:pt x="14818" y="39821"/>
                  <a:pt x="14783" y="39821"/>
                </a:cubicBezTo>
                <a:cubicBezTo>
                  <a:pt x="14661" y="39821"/>
                  <a:pt x="14540" y="39820"/>
                  <a:pt x="14421" y="39813"/>
                </a:cubicBezTo>
                <a:cubicBezTo>
                  <a:pt x="13493" y="39761"/>
                  <a:pt x="12599" y="39564"/>
                  <a:pt x="11704" y="39312"/>
                </a:cubicBezTo>
                <a:cubicBezTo>
                  <a:pt x="11427" y="39234"/>
                  <a:pt x="11169" y="39193"/>
                  <a:pt x="10887" y="39068"/>
                </a:cubicBezTo>
                <a:cubicBezTo>
                  <a:pt x="10605" y="38945"/>
                  <a:pt x="10219" y="38914"/>
                  <a:pt x="9878" y="38837"/>
                </a:cubicBezTo>
                <a:cubicBezTo>
                  <a:pt x="9542" y="38762"/>
                  <a:pt x="9208" y="38683"/>
                  <a:pt x="8871" y="38615"/>
                </a:cubicBezTo>
                <a:cubicBezTo>
                  <a:pt x="8275" y="38495"/>
                  <a:pt x="7775" y="38151"/>
                  <a:pt x="7272" y="37857"/>
                </a:cubicBezTo>
                <a:cubicBezTo>
                  <a:pt x="6669" y="37504"/>
                  <a:pt x="6178" y="36958"/>
                  <a:pt x="5569" y="36623"/>
                </a:cubicBezTo>
                <a:cubicBezTo>
                  <a:pt x="5162" y="36400"/>
                  <a:pt x="4941" y="36039"/>
                  <a:pt x="4654" y="35743"/>
                </a:cubicBezTo>
                <a:cubicBezTo>
                  <a:pt x="4287" y="35369"/>
                  <a:pt x="3978" y="34943"/>
                  <a:pt x="3735" y="34479"/>
                </a:cubicBezTo>
                <a:cubicBezTo>
                  <a:pt x="3475" y="33978"/>
                  <a:pt x="3030" y="33574"/>
                  <a:pt x="2673" y="33123"/>
                </a:cubicBezTo>
                <a:cubicBezTo>
                  <a:pt x="2442" y="32832"/>
                  <a:pt x="2285" y="32539"/>
                  <a:pt x="2270" y="32125"/>
                </a:cubicBezTo>
                <a:cubicBezTo>
                  <a:pt x="2255" y="31766"/>
                  <a:pt x="1971" y="31426"/>
                  <a:pt x="1869" y="31059"/>
                </a:cubicBezTo>
                <a:cubicBezTo>
                  <a:pt x="1651" y="30264"/>
                  <a:pt x="1155" y="29534"/>
                  <a:pt x="1287" y="28653"/>
                </a:cubicBezTo>
                <a:cubicBezTo>
                  <a:pt x="762" y="27994"/>
                  <a:pt x="1316" y="27141"/>
                  <a:pt x="895" y="26464"/>
                </a:cubicBezTo>
                <a:cubicBezTo>
                  <a:pt x="1150" y="25829"/>
                  <a:pt x="1127" y="25167"/>
                  <a:pt x="1087" y="24504"/>
                </a:cubicBezTo>
                <a:cubicBezTo>
                  <a:pt x="1472" y="24344"/>
                  <a:pt x="1155" y="23999"/>
                  <a:pt x="1280" y="23757"/>
                </a:cubicBezTo>
                <a:cubicBezTo>
                  <a:pt x="1398" y="23528"/>
                  <a:pt x="1451" y="23262"/>
                  <a:pt x="1509" y="23006"/>
                </a:cubicBezTo>
                <a:cubicBezTo>
                  <a:pt x="1564" y="22766"/>
                  <a:pt x="1590" y="22518"/>
                  <a:pt x="1625" y="22274"/>
                </a:cubicBezTo>
                <a:cubicBezTo>
                  <a:pt x="1629" y="22248"/>
                  <a:pt x="1607" y="22198"/>
                  <a:pt x="1609" y="22198"/>
                </a:cubicBezTo>
                <a:cubicBezTo>
                  <a:pt x="2028" y="22051"/>
                  <a:pt x="1810" y="21637"/>
                  <a:pt x="1945" y="21367"/>
                </a:cubicBezTo>
                <a:cubicBezTo>
                  <a:pt x="2089" y="21077"/>
                  <a:pt x="2049" y="20698"/>
                  <a:pt x="2180" y="20397"/>
                </a:cubicBezTo>
                <a:cubicBezTo>
                  <a:pt x="2315" y="20080"/>
                  <a:pt x="2768" y="19929"/>
                  <a:pt x="2684" y="19479"/>
                </a:cubicBezTo>
                <a:cubicBezTo>
                  <a:pt x="3108" y="19294"/>
                  <a:pt x="2863" y="18869"/>
                  <a:pt x="3003" y="18594"/>
                </a:cubicBezTo>
                <a:cubicBezTo>
                  <a:pt x="3155" y="18294"/>
                  <a:pt x="3422" y="18052"/>
                  <a:pt x="3600" y="17762"/>
                </a:cubicBezTo>
                <a:cubicBezTo>
                  <a:pt x="3781" y="17468"/>
                  <a:pt x="3926" y="17149"/>
                  <a:pt x="4071" y="16833"/>
                </a:cubicBezTo>
                <a:cubicBezTo>
                  <a:pt x="4407" y="16103"/>
                  <a:pt x="4925" y="15485"/>
                  <a:pt x="5398" y="14853"/>
                </a:cubicBezTo>
                <a:cubicBezTo>
                  <a:pt x="5885" y="14204"/>
                  <a:pt x="6527" y="13672"/>
                  <a:pt x="7272" y="13294"/>
                </a:cubicBezTo>
                <a:cubicBezTo>
                  <a:pt x="7477" y="13189"/>
                  <a:pt x="7662" y="13035"/>
                  <a:pt x="7835" y="12881"/>
                </a:cubicBezTo>
                <a:cubicBezTo>
                  <a:pt x="8557" y="12242"/>
                  <a:pt x="9374" y="11770"/>
                  <a:pt x="10281" y="11445"/>
                </a:cubicBezTo>
                <a:cubicBezTo>
                  <a:pt x="10972" y="11197"/>
                  <a:pt x="11649" y="10900"/>
                  <a:pt x="12351" y="10690"/>
                </a:cubicBezTo>
                <a:cubicBezTo>
                  <a:pt x="13033" y="10485"/>
                  <a:pt x="13742" y="10222"/>
                  <a:pt x="14435" y="10222"/>
                </a:cubicBezTo>
                <a:cubicBezTo>
                  <a:pt x="14452" y="10222"/>
                  <a:pt x="14469" y="10222"/>
                  <a:pt x="14486" y="10222"/>
                </a:cubicBezTo>
                <a:cubicBezTo>
                  <a:pt x="14516" y="10223"/>
                  <a:pt x="14547" y="10223"/>
                  <a:pt x="14577" y="10223"/>
                </a:cubicBezTo>
                <a:cubicBezTo>
                  <a:pt x="15490" y="10223"/>
                  <a:pt x="16337" y="9963"/>
                  <a:pt x="17214" y="9827"/>
                </a:cubicBezTo>
                <a:cubicBezTo>
                  <a:pt x="17338" y="9807"/>
                  <a:pt x="17554" y="9640"/>
                  <a:pt x="17543" y="9611"/>
                </a:cubicBezTo>
                <a:cubicBezTo>
                  <a:pt x="17389" y="9205"/>
                  <a:pt x="17783" y="9145"/>
                  <a:pt x="17936" y="8938"/>
                </a:cubicBezTo>
                <a:cubicBezTo>
                  <a:pt x="18064" y="8762"/>
                  <a:pt x="18183" y="8577"/>
                  <a:pt x="18289" y="8388"/>
                </a:cubicBezTo>
                <a:cubicBezTo>
                  <a:pt x="18542" y="7936"/>
                  <a:pt x="18891" y="7484"/>
                  <a:pt x="19314" y="7195"/>
                </a:cubicBezTo>
                <a:cubicBezTo>
                  <a:pt x="19879" y="6807"/>
                  <a:pt x="20077" y="6164"/>
                  <a:pt x="20548" y="5723"/>
                </a:cubicBezTo>
                <a:cubicBezTo>
                  <a:pt x="20896" y="5397"/>
                  <a:pt x="21171" y="4991"/>
                  <a:pt x="21474" y="4617"/>
                </a:cubicBezTo>
                <a:cubicBezTo>
                  <a:pt x="21563" y="4507"/>
                  <a:pt x="21642" y="4387"/>
                  <a:pt x="21723" y="4270"/>
                </a:cubicBezTo>
                <a:cubicBezTo>
                  <a:pt x="22083" y="3747"/>
                  <a:pt x="22396" y="3192"/>
                  <a:pt x="22956" y="2829"/>
                </a:cubicBezTo>
                <a:cubicBezTo>
                  <a:pt x="23164" y="2695"/>
                  <a:pt x="23290" y="2437"/>
                  <a:pt x="23455" y="2237"/>
                </a:cubicBezTo>
                <a:cubicBezTo>
                  <a:pt x="23610" y="2048"/>
                  <a:pt x="23772" y="1954"/>
                  <a:pt x="23947" y="1954"/>
                </a:cubicBezTo>
                <a:close/>
                <a:moveTo>
                  <a:pt x="23833" y="1"/>
                </a:moveTo>
                <a:cubicBezTo>
                  <a:pt x="23493" y="360"/>
                  <a:pt x="23203" y="667"/>
                  <a:pt x="22909" y="970"/>
                </a:cubicBezTo>
                <a:cubicBezTo>
                  <a:pt x="22788" y="1094"/>
                  <a:pt x="22637" y="1193"/>
                  <a:pt x="22530" y="1326"/>
                </a:cubicBezTo>
                <a:cubicBezTo>
                  <a:pt x="21999" y="1986"/>
                  <a:pt x="21456" y="2639"/>
                  <a:pt x="20957" y="3324"/>
                </a:cubicBezTo>
                <a:cubicBezTo>
                  <a:pt x="20444" y="4030"/>
                  <a:pt x="20055" y="4826"/>
                  <a:pt x="19383" y="5414"/>
                </a:cubicBezTo>
                <a:cubicBezTo>
                  <a:pt x="19282" y="5505"/>
                  <a:pt x="19221" y="5654"/>
                  <a:pt x="19172" y="5787"/>
                </a:cubicBezTo>
                <a:cubicBezTo>
                  <a:pt x="18902" y="6520"/>
                  <a:pt x="18412" y="7120"/>
                  <a:pt x="17872" y="7636"/>
                </a:cubicBezTo>
                <a:cubicBezTo>
                  <a:pt x="17374" y="8111"/>
                  <a:pt x="17049" y="8634"/>
                  <a:pt x="16860" y="9315"/>
                </a:cubicBezTo>
                <a:cubicBezTo>
                  <a:pt x="16416" y="9164"/>
                  <a:pt x="15929" y="9335"/>
                  <a:pt x="15512" y="9020"/>
                </a:cubicBezTo>
                <a:cubicBezTo>
                  <a:pt x="15467" y="8986"/>
                  <a:pt x="15382" y="8970"/>
                  <a:pt x="15296" y="8970"/>
                </a:cubicBezTo>
                <a:cubicBezTo>
                  <a:pt x="15185" y="8970"/>
                  <a:pt x="15071" y="8996"/>
                  <a:pt x="15034" y="9045"/>
                </a:cubicBezTo>
                <a:cubicBezTo>
                  <a:pt x="14869" y="9262"/>
                  <a:pt x="14715" y="9337"/>
                  <a:pt x="14568" y="9337"/>
                </a:cubicBezTo>
                <a:cubicBezTo>
                  <a:pt x="14313" y="9337"/>
                  <a:pt x="14077" y="9109"/>
                  <a:pt x="13836" y="8996"/>
                </a:cubicBezTo>
                <a:cubicBezTo>
                  <a:pt x="13540" y="9226"/>
                  <a:pt x="13327" y="9459"/>
                  <a:pt x="13064" y="9574"/>
                </a:cubicBezTo>
                <a:cubicBezTo>
                  <a:pt x="12823" y="9679"/>
                  <a:pt x="12481" y="9579"/>
                  <a:pt x="12265" y="9707"/>
                </a:cubicBezTo>
                <a:cubicBezTo>
                  <a:pt x="12185" y="9754"/>
                  <a:pt x="12113" y="9772"/>
                  <a:pt x="12044" y="9772"/>
                </a:cubicBezTo>
                <a:cubicBezTo>
                  <a:pt x="11821" y="9772"/>
                  <a:pt x="11645" y="9578"/>
                  <a:pt x="11418" y="9565"/>
                </a:cubicBezTo>
                <a:cubicBezTo>
                  <a:pt x="11360" y="9763"/>
                  <a:pt x="11312" y="9921"/>
                  <a:pt x="11262" y="10091"/>
                </a:cubicBezTo>
                <a:cubicBezTo>
                  <a:pt x="11051" y="9920"/>
                  <a:pt x="10858" y="9858"/>
                  <a:pt x="10677" y="9858"/>
                </a:cubicBezTo>
                <a:cubicBezTo>
                  <a:pt x="10308" y="9858"/>
                  <a:pt x="9993" y="10113"/>
                  <a:pt x="9700" y="10221"/>
                </a:cubicBezTo>
                <a:lnTo>
                  <a:pt x="9536" y="10669"/>
                </a:lnTo>
                <a:cubicBezTo>
                  <a:pt x="9462" y="10618"/>
                  <a:pt x="9397" y="10595"/>
                  <a:pt x="9338" y="10595"/>
                </a:cubicBezTo>
                <a:cubicBezTo>
                  <a:pt x="9232" y="10595"/>
                  <a:pt x="9145" y="10671"/>
                  <a:pt x="9055" y="10794"/>
                </a:cubicBezTo>
                <a:cubicBezTo>
                  <a:pt x="8990" y="10882"/>
                  <a:pt x="8841" y="10976"/>
                  <a:pt x="8739" y="10976"/>
                </a:cubicBezTo>
                <a:cubicBezTo>
                  <a:pt x="8729" y="10976"/>
                  <a:pt x="8720" y="10975"/>
                  <a:pt x="8712" y="10973"/>
                </a:cubicBezTo>
                <a:cubicBezTo>
                  <a:pt x="8633" y="10958"/>
                  <a:pt x="8560" y="10951"/>
                  <a:pt x="8490" y="10951"/>
                </a:cubicBezTo>
                <a:cubicBezTo>
                  <a:pt x="8043" y="10951"/>
                  <a:pt x="7774" y="11255"/>
                  <a:pt x="7555" y="11624"/>
                </a:cubicBezTo>
                <a:cubicBezTo>
                  <a:pt x="7476" y="11759"/>
                  <a:pt x="7429" y="11853"/>
                  <a:pt x="7295" y="11853"/>
                </a:cubicBezTo>
                <a:cubicBezTo>
                  <a:pt x="7263" y="11853"/>
                  <a:pt x="7226" y="11847"/>
                  <a:pt x="7182" y="11836"/>
                </a:cubicBezTo>
                <a:cubicBezTo>
                  <a:pt x="7175" y="11834"/>
                  <a:pt x="7167" y="11833"/>
                  <a:pt x="7159" y="11833"/>
                </a:cubicBezTo>
                <a:cubicBezTo>
                  <a:pt x="7071" y="11833"/>
                  <a:pt x="6939" y="11941"/>
                  <a:pt x="6861" y="12023"/>
                </a:cubicBezTo>
                <a:cubicBezTo>
                  <a:pt x="6646" y="12247"/>
                  <a:pt x="6480" y="12528"/>
                  <a:pt x="6241" y="12722"/>
                </a:cubicBezTo>
                <a:cubicBezTo>
                  <a:pt x="5345" y="13454"/>
                  <a:pt x="4512" y="14227"/>
                  <a:pt x="3848" y="15199"/>
                </a:cubicBezTo>
                <a:cubicBezTo>
                  <a:pt x="3652" y="15484"/>
                  <a:pt x="3522" y="15852"/>
                  <a:pt x="3238" y="16067"/>
                </a:cubicBezTo>
                <a:cubicBezTo>
                  <a:pt x="2491" y="16636"/>
                  <a:pt x="2250" y="17525"/>
                  <a:pt x="1827" y="18291"/>
                </a:cubicBezTo>
                <a:cubicBezTo>
                  <a:pt x="1625" y="18654"/>
                  <a:pt x="1471" y="19042"/>
                  <a:pt x="1369" y="19446"/>
                </a:cubicBezTo>
                <a:cubicBezTo>
                  <a:pt x="1270" y="19849"/>
                  <a:pt x="1084" y="20239"/>
                  <a:pt x="979" y="20669"/>
                </a:cubicBezTo>
                <a:cubicBezTo>
                  <a:pt x="847" y="21207"/>
                  <a:pt x="509" y="21720"/>
                  <a:pt x="582" y="22293"/>
                </a:cubicBezTo>
                <a:cubicBezTo>
                  <a:pt x="657" y="22876"/>
                  <a:pt x="25" y="23336"/>
                  <a:pt x="358" y="23933"/>
                </a:cubicBezTo>
                <a:cubicBezTo>
                  <a:pt x="207" y="24911"/>
                  <a:pt x="152" y="25901"/>
                  <a:pt x="195" y="26890"/>
                </a:cubicBezTo>
                <a:cubicBezTo>
                  <a:pt x="207" y="27192"/>
                  <a:pt x="372" y="27557"/>
                  <a:pt x="231" y="27790"/>
                </a:cubicBezTo>
                <a:cubicBezTo>
                  <a:pt x="1" y="28166"/>
                  <a:pt x="554" y="28402"/>
                  <a:pt x="306" y="28724"/>
                </a:cubicBezTo>
                <a:cubicBezTo>
                  <a:pt x="45" y="29065"/>
                  <a:pt x="593" y="29232"/>
                  <a:pt x="488" y="29563"/>
                </a:cubicBezTo>
                <a:cubicBezTo>
                  <a:pt x="456" y="29663"/>
                  <a:pt x="717" y="29872"/>
                  <a:pt x="677" y="29952"/>
                </a:cubicBezTo>
                <a:cubicBezTo>
                  <a:pt x="422" y="30483"/>
                  <a:pt x="1188" y="30869"/>
                  <a:pt x="858" y="31390"/>
                </a:cubicBezTo>
                <a:cubicBezTo>
                  <a:pt x="1207" y="31568"/>
                  <a:pt x="1078" y="32011"/>
                  <a:pt x="1283" y="32219"/>
                </a:cubicBezTo>
                <a:cubicBezTo>
                  <a:pt x="1587" y="32526"/>
                  <a:pt x="1454" y="33016"/>
                  <a:pt x="1676" y="33226"/>
                </a:cubicBezTo>
                <a:cubicBezTo>
                  <a:pt x="2324" y="33839"/>
                  <a:pt x="2399" y="34822"/>
                  <a:pt x="3143" y="35354"/>
                </a:cubicBezTo>
                <a:cubicBezTo>
                  <a:pt x="3240" y="35424"/>
                  <a:pt x="3209" y="35651"/>
                  <a:pt x="3291" y="35766"/>
                </a:cubicBezTo>
                <a:cubicBezTo>
                  <a:pt x="3396" y="35914"/>
                  <a:pt x="3567" y="36014"/>
                  <a:pt x="3690" y="36151"/>
                </a:cubicBezTo>
                <a:cubicBezTo>
                  <a:pt x="4014" y="36514"/>
                  <a:pt x="4198" y="36983"/>
                  <a:pt x="4665" y="37246"/>
                </a:cubicBezTo>
                <a:cubicBezTo>
                  <a:pt x="5019" y="37446"/>
                  <a:pt x="5269" y="37827"/>
                  <a:pt x="5620" y="38036"/>
                </a:cubicBezTo>
                <a:cubicBezTo>
                  <a:pt x="6405" y="38505"/>
                  <a:pt x="7051" y="39234"/>
                  <a:pt x="8024" y="39361"/>
                </a:cubicBezTo>
                <a:cubicBezTo>
                  <a:pt x="8252" y="39693"/>
                  <a:pt x="8697" y="39461"/>
                  <a:pt x="8950" y="39717"/>
                </a:cubicBezTo>
                <a:cubicBezTo>
                  <a:pt x="9437" y="40209"/>
                  <a:pt x="10134" y="40048"/>
                  <a:pt x="10714" y="40273"/>
                </a:cubicBezTo>
                <a:cubicBezTo>
                  <a:pt x="11163" y="40449"/>
                  <a:pt x="11749" y="40283"/>
                  <a:pt x="12191" y="40468"/>
                </a:cubicBezTo>
                <a:cubicBezTo>
                  <a:pt x="12619" y="40646"/>
                  <a:pt x="13104" y="40447"/>
                  <a:pt x="13503" y="40801"/>
                </a:cubicBezTo>
                <a:cubicBezTo>
                  <a:pt x="13556" y="40849"/>
                  <a:pt x="13635" y="40863"/>
                  <a:pt x="13727" y="40863"/>
                </a:cubicBezTo>
                <a:cubicBezTo>
                  <a:pt x="13860" y="40863"/>
                  <a:pt x="14021" y="40833"/>
                  <a:pt x="14167" y="40833"/>
                </a:cubicBezTo>
                <a:cubicBezTo>
                  <a:pt x="14230" y="40833"/>
                  <a:pt x="14289" y="40838"/>
                  <a:pt x="14343" y="40854"/>
                </a:cubicBezTo>
                <a:cubicBezTo>
                  <a:pt x="15382" y="41154"/>
                  <a:pt x="16464" y="40987"/>
                  <a:pt x="17512" y="41180"/>
                </a:cubicBezTo>
                <a:cubicBezTo>
                  <a:pt x="17535" y="41184"/>
                  <a:pt x="17558" y="41185"/>
                  <a:pt x="17583" y="41185"/>
                </a:cubicBezTo>
                <a:cubicBezTo>
                  <a:pt x="17737" y="41185"/>
                  <a:pt x="17927" y="41115"/>
                  <a:pt x="18057" y="41115"/>
                </a:cubicBezTo>
                <a:cubicBezTo>
                  <a:pt x="18103" y="41115"/>
                  <a:pt x="18142" y="41125"/>
                  <a:pt x="18168" y="41149"/>
                </a:cubicBezTo>
                <a:cubicBezTo>
                  <a:pt x="18269" y="41242"/>
                  <a:pt x="18365" y="41272"/>
                  <a:pt x="18458" y="41272"/>
                </a:cubicBezTo>
                <a:cubicBezTo>
                  <a:pt x="18639" y="41272"/>
                  <a:pt x="18809" y="41157"/>
                  <a:pt x="18983" y="41157"/>
                </a:cubicBezTo>
                <a:cubicBezTo>
                  <a:pt x="19009" y="41157"/>
                  <a:pt x="19035" y="41159"/>
                  <a:pt x="19061" y="41165"/>
                </a:cubicBezTo>
                <a:cubicBezTo>
                  <a:pt x="19360" y="41232"/>
                  <a:pt x="19670" y="41261"/>
                  <a:pt x="19978" y="41281"/>
                </a:cubicBezTo>
                <a:cubicBezTo>
                  <a:pt x="20018" y="41284"/>
                  <a:pt x="20058" y="41285"/>
                  <a:pt x="20099" y="41285"/>
                </a:cubicBezTo>
                <a:cubicBezTo>
                  <a:pt x="20520" y="41285"/>
                  <a:pt x="20944" y="41150"/>
                  <a:pt x="21366" y="41150"/>
                </a:cubicBezTo>
                <a:cubicBezTo>
                  <a:pt x="21597" y="41150"/>
                  <a:pt x="21827" y="41190"/>
                  <a:pt x="22055" y="41315"/>
                </a:cubicBezTo>
                <a:cubicBezTo>
                  <a:pt x="22062" y="41319"/>
                  <a:pt x="22069" y="41320"/>
                  <a:pt x="22078" y="41320"/>
                </a:cubicBezTo>
                <a:cubicBezTo>
                  <a:pt x="22097" y="41320"/>
                  <a:pt x="22120" y="41314"/>
                  <a:pt x="22139" y="41313"/>
                </a:cubicBezTo>
                <a:cubicBezTo>
                  <a:pt x="22378" y="41298"/>
                  <a:pt x="22617" y="41296"/>
                  <a:pt x="22856" y="41296"/>
                </a:cubicBezTo>
                <a:cubicBezTo>
                  <a:pt x="23010" y="41296"/>
                  <a:pt x="23164" y="41297"/>
                  <a:pt x="23318" y="41297"/>
                </a:cubicBezTo>
                <a:cubicBezTo>
                  <a:pt x="23574" y="41297"/>
                  <a:pt x="23829" y="41293"/>
                  <a:pt x="24080" y="41276"/>
                </a:cubicBezTo>
                <a:cubicBezTo>
                  <a:pt x="24120" y="41273"/>
                  <a:pt x="24160" y="41272"/>
                  <a:pt x="24200" y="41272"/>
                </a:cubicBezTo>
                <a:cubicBezTo>
                  <a:pt x="24492" y="41272"/>
                  <a:pt x="24781" y="41338"/>
                  <a:pt x="25060" y="41338"/>
                </a:cubicBezTo>
                <a:cubicBezTo>
                  <a:pt x="25175" y="41338"/>
                  <a:pt x="25289" y="41326"/>
                  <a:pt x="25400" y="41294"/>
                </a:cubicBezTo>
                <a:cubicBezTo>
                  <a:pt x="25996" y="41123"/>
                  <a:pt x="26592" y="41170"/>
                  <a:pt x="27188" y="41138"/>
                </a:cubicBezTo>
                <a:cubicBezTo>
                  <a:pt x="27551" y="41119"/>
                  <a:pt x="27915" y="41130"/>
                  <a:pt x="28277" y="41119"/>
                </a:cubicBezTo>
                <a:cubicBezTo>
                  <a:pt x="28498" y="41112"/>
                  <a:pt x="28719" y="41109"/>
                  <a:pt x="28939" y="41109"/>
                </a:cubicBezTo>
                <a:cubicBezTo>
                  <a:pt x="29677" y="41109"/>
                  <a:pt x="30415" y="41138"/>
                  <a:pt x="31152" y="41139"/>
                </a:cubicBezTo>
                <a:cubicBezTo>
                  <a:pt x="31156" y="41139"/>
                  <a:pt x="31161" y="41139"/>
                  <a:pt x="31165" y="41139"/>
                </a:cubicBezTo>
                <a:cubicBezTo>
                  <a:pt x="32038" y="41139"/>
                  <a:pt x="32915" y="41014"/>
                  <a:pt x="33783" y="40889"/>
                </a:cubicBezTo>
                <a:cubicBezTo>
                  <a:pt x="34451" y="40794"/>
                  <a:pt x="35102" y="40571"/>
                  <a:pt x="35771" y="40482"/>
                </a:cubicBezTo>
                <a:cubicBezTo>
                  <a:pt x="36350" y="40404"/>
                  <a:pt x="36894" y="40206"/>
                  <a:pt x="37492" y="40159"/>
                </a:cubicBezTo>
                <a:cubicBezTo>
                  <a:pt x="38124" y="40109"/>
                  <a:pt x="38706" y="39579"/>
                  <a:pt x="39347" y="39445"/>
                </a:cubicBezTo>
                <a:cubicBezTo>
                  <a:pt x="40045" y="39301"/>
                  <a:pt x="40619" y="38961"/>
                  <a:pt x="41233" y="38659"/>
                </a:cubicBezTo>
                <a:cubicBezTo>
                  <a:pt x="42104" y="38230"/>
                  <a:pt x="42841" y="37633"/>
                  <a:pt x="43531" y="36968"/>
                </a:cubicBezTo>
                <a:cubicBezTo>
                  <a:pt x="43625" y="36875"/>
                  <a:pt x="43708" y="36772"/>
                  <a:pt x="43777" y="36660"/>
                </a:cubicBezTo>
                <a:cubicBezTo>
                  <a:pt x="44175" y="36011"/>
                  <a:pt x="44902" y="35632"/>
                  <a:pt x="45207" y="34907"/>
                </a:cubicBezTo>
                <a:cubicBezTo>
                  <a:pt x="45297" y="34697"/>
                  <a:pt x="45355" y="34464"/>
                  <a:pt x="45487" y="34285"/>
                </a:cubicBezTo>
                <a:cubicBezTo>
                  <a:pt x="45612" y="34116"/>
                  <a:pt x="45912" y="34035"/>
                  <a:pt x="45966" y="33863"/>
                </a:cubicBezTo>
                <a:cubicBezTo>
                  <a:pt x="46247" y="32964"/>
                  <a:pt x="46887" y="32244"/>
                  <a:pt x="47062" y="31267"/>
                </a:cubicBezTo>
                <a:cubicBezTo>
                  <a:pt x="47216" y="30408"/>
                  <a:pt x="47445" y="29545"/>
                  <a:pt x="47614" y="28684"/>
                </a:cubicBezTo>
                <a:cubicBezTo>
                  <a:pt x="47760" y="27952"/>
                  <a:pt x="47567" y="27184"/>
                  <a:pt x="47738" y="26433"/>
                </a:cubicBezTo>
                <a:cubicBezTo>
                  <a:pt x="47829" y="26033"/>
                  <a:pt x="47865" y="25605"/>
                  <a:pt x="47673" y="25184"/>
                </a:cubicBezTo>
                <a:cubicBezTo>
                  <a:pt x="47603" y="25034"/>
                  <a:pt x="47735" y="24789"/>
                  <a:pt x="47772" y="24609"/>
                </a:cubicBezTo>
                <a:lnTo>
                  <a:pt x="47507" y="24355"/>
                </a:lnTo>
                <a:cubicBezTo>
                  <a:pt x="47568" y="23992"/>
                  <a:pt x="47767" y="23599"/>
                  <a:pt x="47645" y="23402"/>
                </a:cubicBezTo>
                <a:cubicBezTo>
                  <a:pt x="47231" y="22734"/>
                  <a:pt x="47398" y="21893"/>
                  <a:pt x="46917" y="21260"/>
                </a:cubicBezTo>
                <a:cubicBezTo>
                  <a:pt x="46718" y="20996"/>
                  <a:pt x="47202" y="21082"/>
                  <a:pt x="47153" y="20811"/>
                </a:cubicBezTo>
                <a:cubicBezTo>
                  <a:pt x="46723" y="20621"/>
                  <a:pt x="46567" y="20218"/>
                  <a:pt x="46502" y="19733"/>
                </a:cubicBezTo>
                <a:cubicBezTo>
                  <a:pt x="46427" y="19172"/>
                  <a:pt x="46300" y="18644"/>
                  <a:pt x="45827" y="18215"/>
                </a:cubicBezTo>
                <a:cubicBezTo>
                  <a:pt x="45557" y="17969"/>
                  <a:pt x="45464" y="17522"/>
                  <a:pt x="45306" y="17159"/>
                </a:cubicBezTo>
                <a:cubicBezTo>
                  <a:pt x="45217" y="16951"/>
                  <a:pt x="45212" y="16688"/>
                  <a:pt x="45079" y="16523"/>
                </a:cubicBezTo>
                <a:cubicBezTo>
                  <a:pt x="44693" y="16040"/>
                  <a:pt x="44254" y="15601"/>
                  <a:pt x="43851" y="15132"/>
                </a:cubicBezTo>
                <a:cubicBezTo>
                  <a:pt x="43484" y="14702"/>
                  <a:pt x="43126" y="14262"/>
                  <a:pt x="42787" y="13812"/>
                </a:cubicBezTo>
                <a:cubicBezTo>
                  <a:pt x="42594" y="13554"/>
                  <a:pt x="42386" y="13385"/>
                  <a:pt x="42072" y="13249"/>
                </a:cubicBezTo>
                <a:cubicBezTo>
                  <a:pt x="41679" y="13078"/>
                  <a:pt x="41257" y="12838"/>
                  <a:pt x="41100" y="12350"/>
                </a:cubicBezTo>
                <a:cubicBezTo>
                  <a:pt x="41064" y="12236"/>
                  <a:pt x="40937" y="12140"/>
                  <a:pt x="40832" y="12064"/>
                </a:cubicBezTo>
                <a:cubicBezTo>
                  <a:pt x="40420" y="11765"/>
                  <a:pt x="39755" y="11811"/>
                  <a:pt x="39603" y="11152"/>
                </a:cubicBezTo>
                <a:cubicBezTo>
                  <a:pt x="39597" y="11125"/>
                  <a:pt x="39446" y="11146"/>
                  <a:pt x="39370" y="11119"/>
                </a:cubicBezTo>
                <a:cubicBezTo>
                  <a:pt x="38897" y="10954"/>
                  <a:pt x="38388" y="10846"/>
                  <a:pt x="37962" y="10597"/>
                </a:cubicBezTo>
                <a:cubicBezTo>
                  <a:pt x="37155" y="10124"/>
                  <a:pt x="36324" y="9834"/>
                  <a:pt x="35389" y="9673"/>
                </a:cubicBezTo>
                <a:cubicBezTo>
                  <a:pt x="34181" y="9465"/>
                  <a:pt x="32971" y="9286"/>
                  <a:pt x="31759" y="9106"/>
                </a:cubicBezTo>
                <a:cubicBezTo>
                  <a:pt x="31467" y="9063"/>
                  <a:pt x="31185" y="8902"/>
                  <a:pt x="30916" y="8762"/>
                </a:cubicBezTo>
                <a:cubicBezTo>
                  <a:pt x="30554" y="8571"/>
                  <a:pt x="30551" y="8140"/>
                  <a:pt x="30354" y="7836"/>
                </a:cubicBezTo>
                <a:cubicBezTo>
                  <a:pt x="30139" y="7505"/>
                  <a:pt x="29690" y="7466"/>
                  <a:pt x="29516" y="7029"/>
                </a:cubicBezTo>
                <a:cubicBezTo>
                  <a:pt x="29279" y="6438"/>
                  <a:pt x="28889" y="5897"/>
                  <a:pt x="28516" y="5383"/>
                </a:cubicBezTo>
                <a:cubicBezTo>
                  <a:pt x="28202" y="4950"/>
                  <a:pt x="27841" y="4531"/>
                  <a:pt x="27490" y="4126"/>
                </a:cubicBezTo>
                <a:cubicBezTo>
                  <a:pt x="27133" y="3714"/>
                  <a:pt x="27023" y="3123"/>
                  <a:pt x="26501" y="2836"/>
                </a:cubicBezTo>
                <a:cubicBezTo>
                  <a:pt x="26375" y="2768"/>
                  <a:pt x="26338" y="2541"/>
                  <a:pt x="26255" y="2388"/>
                </a:cubicBezTo>
                <a:cubicBezTo>
                  <a:pt x="26190" y="2267"/>
                  <a:pt x="26135" y="2067"/>
                  <a:pt x="26044" y="2046"/>
                </a:cubicBezTo>
                <a:cubicBezTo>
                  <a:pt x="25719" y="1971"/>
                  <a:pt x="25732" y="1653"/>
                  <a:pt x="25564" y="1478"/>
                </a:cubicBezTo>
                <a:cubicBezTo>
                  <a:pt x="25405" y="1313"/>
                  <a:pt x="25007" y="1173"/>
                  <a:pt x="25024" y="1077"/>
                </a:cubicBezTo>
                <a:cubicBezTo>
                  <a:pt x="25101" y="632"/>
                  <a:pt x="24606" y="840"/>
                  <a:pt x="24571" y="630"/>
                </a:cubicBezTo>
                <a:cubicBezTo>
                  <a:pt x="24488" y="133"/>
                  <a:pt x="24123" y="62"/>
                  <a:pt x="23833" y="1"/>
                </a:cubicBez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306"/>
          <p:cNvSpPr txBox="1"/>
          <p:nvPr/>
        </p:nvSpPr>
        <p:spPr>
          <a:xfrm>
            <a:off x="5916658" y="2430588"/>
            <a:ext cx="15144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Pipe function</a:t>
            </a:r>
            <a:endParaRPr sz="13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65" name="Google Shape;1965;p306"/>
          <p:cNvSpPr txBox="1"/>
          <p:nvPr>
            <p:ph idx="3" type="body"/>
          </p:nvPr>
        </p:nvSpPr>
        <p:spPr>
          <a:xfrm>
            <a:off x="237225" y="2322005"/>
            <a:ext cx="4996200" cy="1809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Modify or format data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Display filtered elements 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mfortaa"/>
              <a:buChar char="•"/>
            </a:pPr>
            <a:r>
              <a:rPr lang="en" sz="1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Chained pipes </a:t>
            </a:r>
            <a:endParaRPr sz="16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66" name="Google Shape;1966;p306"/>
          <p:cNvSpPr/>
          <p:nvPr/>
        </p:nvSpPr>
        <p:spPr>
          <a:xfrm rot="10800000">
            <a:off x="7392707" y="2369820"/>
            <a:ext cx="1305518" cy="686004"/>
          </a:xfrm>
          <a:custGeom>
            <a:rect b="b" l="l" r="r" t="t"/>
            <a:pathLst>
              <a:path extrusionOk="0" h="41338" w="47865">
                <a:moveTo>
                  <a:pt x="23947" y="1954"/>
                </a:moveTo>
                <a:cubicBezTo>
                  <a:pt x="24079" y="1954"/>
                  <a:pt x="24218" y="2007"/>
                  <a:pt x="24367" y="2112"/>
                </a:cubicBezTo>
                <a:cubicBezTo>
                  <a:pt x="24463" y="2179"/>
                  <a:pt x="24550" y="2258"/>
                  <a:pt x="24627" y="2347"/>
                </a:cubicBezTo>
                <a:cubicBezTo>
                  <a:pt x="25445" y="3331"/>
                  <a:pt x="26268" y="4313"/>
                  <a:pt x="27073" y="5308"/>
                </a:cubicBezTo>
                <a:cubicBezTo>
                  <a:pt x="27427" y="5747"/>
                  <a:pt x="27837" y="6125"/>
                  <a:pt x="28111" y="6652"/>
                </a:cubicBezTo>
                <a:cubicBezTo>
                  <a:pt x="28335" y="7080"/>
                  <a:pt x="28856" y="7346"/>
                  <a:pt x="29214" y="7715"/>
                </a:cubicBezTo>
                <a:cubicBezTo>
                  <a:pt x="29491" y="8002"/>
                  <a:pt x="29711" y="8345"/>
                  <a:pt x="29977" y="8647"/>
                </a:cubicBezTo>
                <a:cubicBezTo>
                  <a:pt x="30209" y="8912"/>
                  <a:pt x="30217" y="9210"/>
                  <a:pt x="30153" y="9488"/>
                </a:cubicBezTo>
                <a:lnTo>
                  <a:pt x="30152" y="9488"/>
                </a:lnTo>
                <a:cubicBezTo>
                  <a:pt x="30540" y="9885"/>
                  <a:pt x="30957" y="9852"/>
                  <a:pt x="31309" y="9983"/>
                </a:cubicBezTo>
                <a:cubicBezTo>
                  <a:pt x="31681" y="10119"/>
                  <a:pt x="32012" y="10136"/>
                  <a:pt x="32389" y="10155"/>
                </a:cubicBezTo>
                <a:cubicBezTo>
                  <a:pt x="33194" y="10197"/>
                  <a:pt x="34001" y="10281"/>
                  <a:pt x="34785" y="10507"/>
                </a:cubicBezTo>
                <a:cubicBezTo>
                  <a:pt x="35110" y="10601"/>
                  <a:pt x="35540" y="10551"/>
                  <a:pt x="35759" y="10749"/>
                </a:cubicBezTo>
                <a:cubicBezTo>
                  <a:pt x="36037" y="11002"/>
                  <a:pt x="36314" y="10917"/>
                  <a:pt x="36590" y="10984"/>
                </a:cubicBezTo>
                <a:cubicBezTo>
                  <a:pt x="36727" y="11020"/>
                  <a:pt x="36859" y="11070"/>
                  <a:pt x="36982" y="11135"/>
                </a:cubicBezTo>
                <a:cubicBezTo>
                  <a:pt x="37260" y="11278"/>
                  <a:pt x="37544" y="11412"/>
                  <a:pt x="37799" y="11587"/>
                </a:cubicBezTo>
                <a:cubicBezTo>
                  <a:pt x="38157" y="11832"/>
                  <a:pt x="38611" y="11843"/>
                  <a:pt x="38955" y="12153"/>
                </a:cubicBezTo>
                <a:cubicBezTo>
                  <a:pt x="39281" y="12449"/>
                  <a:pt x="39712" y="12623"/>
                  <a:pt x="40068" y="12890"/>
                </a:cubicBezTo>
                <a:cubicBezTo>
                  <a:pt x="40343" y="13095"/>
                  <a:pt x="40591" y="13343"/>
                  <a:pt x="40817" y="13603"/>
                </a:cubicBezTo>
                <a:cubicBezTo>
                  <a:pt x="41008" y="13823"/>
                  <a:pt x="41392" y="13792"/>
                  <a:pt x="41466" y="14179"/>
                </a:cubicBezTo>
                <a:cubicBezTo>
                  <a:pt x="41520" y="14467"/>
                  <a:pt x="42061" y="14305"/>
                  <a:pt x="42070" y="14710"/>
                </a:cubicBezTo>
                <a:cubicBezTo>
                  <a:pt x="42644" y="15000"/>
                  <a:pt x="42898" y="15597"/>
                  <a:pt x="43311" y="16039"/>
                </a:cubicBezTo>
                <a:cubicBezTo>
                  <a:pt x="43728" y="16489"/>
                  <a:pt x="44031" y="17048"/>
                  <a:pt x="44371" y="17567"/>
                </a:cubicBezTo>
                <a:cubicBezTo>
                  <a:pt x="44465" y="17709"/>
                  <a:pt x="44503" y="17887"/>
                  <a:pt x="44578" y="18041"/>
                </a:cubicBezTo>
                <a:cubicBezTo>
                  <a:pt x="44780" y="18449"/>
                  <a:pt x="45066" y="18833"/>
                  <a:pt x="45174" y="19264"/>
                </a:cubicBezTo>
                <a:cubicBezTo>
                  <a:pt x="45272" y="19653"/>
                  <a:pt x="45538" y="19941"/>
                  <a:pt x="45636" y="20318"/>
                </a:cubicBezTo>
                <a:cubicBezTo>
                  <a:pt x="45712" y="20613"/>
                  <a:pt x="45801" y="20946"/>
                  <a:pt x="45998" y="21156"/>
                </a:cubicBezTo>
                <a:cubicBezTo>
                  <a:pt x="46298" y="21475"/>
                  <a:pt x="46095" y="21788"/>
                  <a:pt x="46115" y="22103"/>
                </a:cubicBezTo>
                <a:cubicBezTo>
                  <a:pt x="46117" y="22132"/>
                  <a:pt x="46101" y="22173"/>
                  <a:pt x="46117" y="22188"/>
                </a:cubicBezTo>
                <a:cubicBezTo>
                  <a:pt x="46530" y="22631"/>
                  <a:pt x="46437" y="23225"/>
                  <a:pt x="46592" y="23744"/>
                </a:cubicBezTo>
                <a:cubicBezTo>
                  <a:pt x="46650" y="23932"/>
                  <a:pt x="46830" y="24071"/>
                  <a:pt x="46652" y="24289"/>
                </a:cubicBezTo>
                <a:cubicBezTo>
                  <a:pt x="46609" y="24341"/>
                  <a:pt x="46600" y="24478"/>
                  <a:pt x="46637" y="24533"/>
                </a:cubicBezTo>
                <a:cubicBezTo>
                  <a:pt x="46975" y="25010"/>
                  <a:pt x="46796" y="25517"/>
                  <a:pt x="46790" y="26034"/>
                </a:cubicBezTo>
                <a:cubicBezTo>
                  <a:pt x="46777" y="27268"/>
                  <a:pt x="46681" y="28487"/>
                  <a:pt x="46435" y="29696"/>
                </a:cubicBezTo>
                <a:cubicBezTo>
                  <a:pt x="46377" y="29982"/>
                  <a:pt x="46396" y="30290"/>
                  <a:pt x="46298" y="30560"/>
                </a:cubicBezTo>
                <a:cubicBezTo>
                  <a:pt x="46203" y="30822"/>
                  <a:pt x="46006" y="31048"/>
                  <a:pt x="45840" y="31311"/>
                </a:cubicBezTo>
                <a:cubicBezTo>
                  <a:pt x="46101" y="31507"/>
                  <a:pt x="46156" y="31843"/>
                  <a:pt x="45882" y="31980"/>
                </a:cubicBezTo>
                <a:cubicBezTo>
                  <a:pt x="45470" y="32185"/>
                  <a:pt x="45564" y="32637"/>
                  <a:pt x="45272" y="32901"/>
                </a:cubicBezTo>
                <a:cubicBezTo>
                  <a:pt x="45011" y="33137"/>
                  <a:pt x="44740" y="33529"/>
                  <a:pt x="44740" y="33852"/>
                </a:cubicBezTo>
                <a:cubicBezTo>
                  <a:pt x="44740" y="34309"/>
                  <a:pt x="44085" y="34277"/>
                  <a:pt x="44223" y="34734"/>
                </a:cubicBezTo>
                <a:cubicBezTo>
                  <a:pt x="44190" y="34728"/>
                  <a:pt x="44161" y="34725"/>
                  <a:pt x="44134" y="34725"/>
                </a:cubicBezTo>
                <a:cubicBezTo>
                  <a:pt x="43842" y="34725"/>
                  <a:pt x="43933" y="35068"/>
                  <a:pt x="43805" y="35215"/>
                </a:cubicBezTo>
                <a:cubicBezTo>
                  <a:pt x="43500" y="35563"/>
                  <a:pt x="43269" y="35939"/>
                  <a:pt x="42850" y="36227"/>
                </a:cubicBezTo>
                <a:cubicBezTo>
                  <a:pt x="42484" y="36482"/>
                  <a:pt x="42170" y="36899"/>
                  <a:pt x="41771" y="37154"/>
                </a:cubicBezTo>
                <a:cubicBezTo>
                  <a:pt x="41458" y="37355"/>
                  <a:pt x="41214" y="37637"/>
                  <a:pt x="40848" y="37783"/>
                </a:cubicBezTo>
                <a:cubicBezTo>
                  <a:pt x="40297" y="38006"/>
                  <a:pt x="39825" y="38370"/>
                  <a:pt x="39198" y="38472"/>
                </a:cubicBezTo>
                <a:cubicBezTo>
                  <a:pt x="38481" y="38589"/>
                  <a:pt x="37805" y="38956"/>
                  <a:pt x="37090" y="39089"/>
                </a:cubicBezTo>
                <a:cubicBezTo>
                  <a:pt x="35722" y="39343"/>
                  <a:pt x="34400" y="39875"/>
                  <a:pt x="32987" y="39875"/>
                </a:cubicBezTo>
                <a:cubicBezTo>
                  <a:pt x="32854" y="39875"/>
                  <a:pt x="32720" y="39871"/>
                  <a:pt x="32586" y="39861"/>
                </a:cubicBezTo>
                <a:cubicBezTo>
                  <a:pt x="32529" y="39856"/>
                  <a:pt x="32466" y="39851"/>
                  <a:pt x="32404" y="39851"/>
                </a:cubicBezTo>
                <a:cubicBezTo>
                  <a:pt x="32314" y="39851"/>
                  <a:pt x="32225" y="39862"/>
                  <a:pt x="32158" y="39902"/>
                </a:cubicBezTo>
                <a:cubicBezTo>
                  <a:pt x="31617" y="40233"/>
                  <a:pt x="31004" y="40104"/>
                  <a:pt x="30429" y="40179"/>
                </a:cubicBezTo>
                <a:cubicBezTo>
                  <a:pt x="29474" y="40305"/>
                  <a:pt x="28514" y="40341"/>
                  <a:pt x="27553" y="40341"/>
                </a:cubicBezTo>
                <a:cubicBezTo>
                  <a:pt x="26828" y="40341"/>
                  <a:pt x="26103" y="40321"/>
                  <a:pt x="25378" y="40304"/>
                </a:cubicBezTo>
                <a:cubicBezTo>
                  <a:pt x="25342" y="40303"/>
                  <a:pt x="25305" y="40303"/>
                  <a:pt x="25269" y="40303"/>
                </a:cubicBezTo>
                <a:cubicBezTo>
                  <a:pt x="24819" y="40303"/>
                  <a:pt x="24368" y="40362"/>
                  <a:pt x="23918" y="40380"/>
                </a:cubicBezTo>
                <a:cubicBezTo>
                  <a:pt x="23849" y="40382"/>
                  <a:pt x="23781" y="40384"/>
                  <a:pt x="23712" y="40384"/>
                </a:cubicBezTo>
                <a:cubicBezTo>
                  <a:pt x="23184" y="40384"/>
                  <a:pt x="22655" y="40314"/>
                  <a:pt x="22127" y="40314"/>
                </a:cubicBezTo>
                <a:cubicBezTo>
                  <a:pt x="21782" y="40314"/>
                  <a:pt x="21436" y="40344"/>
                  <a:pt x="21093" y="40443"/>
                </a:cubicBezTo>
                <a:cubicBezTo>
                  <a:pt x="20996" y="40350"/>
                  <a:pt x="20890" y="40320"/>
                  <a:pt x="20779" y="40320"/>
                </a:cubicBezTo>
                <a:cubicBezTo>
                  <a:pt x="20576" y="40320"/>
                  <a:pt x="20358" y="40420"/>
                  <a:pt x="20156" y="40420"/>
                </a:cubicBezTo>
                <a:cubicBezTo>
                  <a:pt x="20023" y="40420"/>
                  <a:pt x="19898" y="40377"/>
                  <a:pt x="19787" y="40237"/>
                </a:cubicBezTo>
                <a:cubicBezTo>
                  <a:pt x="19551" y="40320"/>
                  <a:pt x="19313" y="40349"/>
                  <a:pt x="19077" y="40349"/>
                </a:cubicBezTo>
                <a:cubicBezTo>
                  <a:pt x="18617" y="40349"/>
                  <a:pt x="18160" y="40239"/>
                  <a:pt x="17708" y="40199"/>
                </a:cubicBezTo>
                <a:cubicBezTo>
                  <a:pt x="17087" y="40144"/>
                  <a:pt x="16452" y="40192"/>
                  <a:pt x="15832" y="39940"/>
                </a:cubicBezTo>
                <a:cubicBezTo>
                  <a:pt x="15548" y="39826"/>
                  <a:pt x="15220" y="39820"/>
                  <a:pt x="14890" y="39820"/>
                </a:cubicBezTo>
                <a:cubicBezTo>
                  <a:pt x="14854" y="39820"/>
                  <a:pt x="14818" y="39821"/>
                  <a:pt x="14783" y="39821"/>
                </a:cubicBezTo>
                <a:cubicBezTo>
                  <a:pt x="14661" y="39821"/>
                  <a:pt x="14540" y="39820"/>
                  <a:pt x="14421" y="39813"/>
                </a:cubicBezTo>
                <a:cubicBezTo>
                  <a:pt x="13493" y="39761"/>
                  <a:pt x="12599" y="39564"/>
                  <a:pt x="11704" y="39312"/>
                </a:cubicBezTo>
                <a:cubicBezTo>
                  <a:pt x="11427" y="39234"/>
                  <a:pt x="11169" y="39193"/>
                  <a:pt x="10887" y="39068"/>
                </a:cubicBezTo>
                <a:cubicBezTo>
                  <a:pt x="10605" y="38945"/>
                  <a:pt x="10219" y="38914"/>
                  <a:pt x="9878" y="38837"/>
                </a:cubicBezTo>
                <a:cubicBezTo>
                  <a:pt x="9542" y="38762"/>
                  <a:pt x="9208" y="38683"/>
                  <a:pt x="8871" y="38615"/>
                </a:cubicBezTo>
                <a:cubicBezTo>
                  <a:pt x="8275" y="38495"/>
                  <a:pt x="7775" y="38151"/>
                  <a:pt x="7272" y="37857"/>
                </a:cubicBezTo>
                <a:cubicBezTo>
                  <a:pt x="6669" y="37504"/>
                  <a:pt x="6178" y="36958"/>
                  <a:pt x="5569" y="36623"/>
                </a:cubicBezTo>
                <a:cubicBezTo>
                  <a:pt x="5162" y="36400"/>
                  <a:pt x="4941" y="36039"/>
                  <a:pt x="4654" y="35743"/>
                </a:cubicBezTo>
                <a:cubicBezTo>
                  <a:pt x="4287" y="35369"/>
                  <a:pt x="3978" y="34943"/>
                  <a:pt x="3735" y="34479"/>
                </a:cubicBezTo>
                <a:cubicBezTo>
                  <a:pt x="3475" y="33978"/>
                  <a:pt x="3030" y="33574"/>
                  <a:pt x="2673" y="33123"/>
                </a:cubicBezTo>
                <a:cubicBezTo>
                  <a:pt x="2442" y="32832"/>
                  <a:pt x="2285" y="32539"/>
                  <a:pt x="2270" y="32125"/>
                </a:cubicBezTo>
                <a:cubicBezTo>
                  <a:pt x="2255" y="31766"/>
                  <a:pt x="1971" y="31426"/>
                  <a:pt x="1869" y="31059"/>
                </a:cubicBezTo>
                <a:cubicBezTo>
                  <a:pt x="1651" y="30264"/>
                  <a:pt x="1155" y="29534"/>
                  <a:pt x="1287" y="28653"/>
                </a:cubicBezTo>
                <a:cubicBezTo>
                  <a:pt x="762" y="27994"/>
                  <a:pt x="1316" y="27141"/>
                  <a:pt x="895" y="26464"/>
                </a:cubicBezTo>
                <a:cubicBezTo>
                  <a:pt x="1150" y="25829"/>
                  <a:pt x="1127" y="25167"/>
                  <a:pt x="1087" y="24504"/>
                </a:cubicBezTo>
                <a:cubicBezTo>
                  <a:pt x="1472" y="24344"/>
                  <a:pt x="1155" y="23999"/>
                  <a:pt x="1280" y="23757"/>
                </a:cubicBezTo>
                <a:cubicBezTo>
                  <a:pt x="1398" y="23528"/>
                  <a:pt x="1451" y="23262"/>
                  <a:pt x="1509" y="23006"/>
                </a:cubicBezTo>
                <a:cubicBezTo>
                  <a:pt x="1564" y="22766"/>
                  <a:pt x="1590" y="22518"/>
                  <a:pt x="1625" y="22274"/>
                </a:cubicBezTo>
                <a:cubicBezTo>
                  <a:pt x="1629" y="22248"/>
                  <a:pt x="1607" y="22198"/>
                  <a:pt x="1609" y="22198"/>
                </a:cubicBezTo>
                <a:cubicBezTo>
                  <a:pt x="2028" y="22051"/>
                  <a:pt x="1810" y="21637"/>
                  <a:pt x="1945" y="21367"/>
                </a:cubicBezTo>
                <a:cubicBezTo>
                  <a:pt x="2089" y="21077"/>
                  <a:pt x="2049" y="20698"/>
                  <a:pt x="2180" y="20397"/>
                </a:cubicBezTo>
                <a:cubicBezTo>
                  <a:pt x="2315" y="20080"/>
                  <a:pt x="2768" y="19929"/>
                  <a:pt x="2684" y="19479"/>
                </a:cubicBezTo>
                <a:cubicBezTo>
                  <a:pt x="3108" y="19294"/>
                  <a:pt x="2863" y="18869"/>
                  <a:pt x="3003" y="18594"/>
                </a:cubicBezTo>
                <a:cubicBezTo>
                  <a:pt x="3155" y="18294"/>
                  <a:pt x="3422" y="18052"/>
                  <a:pt x="3600" y="17762"/>
                </a:cubicBezTo>
                <a:cubicBezTo>
                  <a:pt x="3781" y="17468"/>
                  <a:pt x="3926" y="17149"/>
                  <a:pt x="4071" y="16833"/>
                </a:cubicBezTo>
                <a:cubicBezTo>
                  <a:pt x="4407" y="16103"/>
                  <a:pt x="4925" y="15485"/>
                  <a:pt x="5398" y="14853"/>
                </a:cubicBezTo>
                <a:cubicBezTo>
                  <a:pt x="5885" y="14204"/>
                  <a:pt x="6527" y="13672"/>
                  <a:pt x="7272" y="13294"/>
                </a:cubicBezTo>
                <a:cubicBezTo>
                  <a:pt x="7477" y="13189"/>
                  <a:pt x="7662" y="13035"/>
                  <a:pt x="7835" y="12881"/>
                </a:cubicBezTo>
                <a:cubicBezTo>
                  <a:pt x="8557" y="12242"/>
                  <a:pt x="9374" y="11770"/>
                  <a:pt x="10281" y="11445"/>
                </a:cubicBezTo>
                <a:cubicBezTo>
                  <a:pt x="10972" y="11197"/>
                  <a:pt x="11649" y="10900"/>
                  <a:pt x="12351" y="10690"/>
                </a:cubicBezTo>
                <a:cubicBezTo>
                  <a:pt x="13033" y="10485"/>
                  <a:pt x="13742" y="10222"/>
                  <a:pt x="14435" y="10222"/>
                </a:cubicBezTo>
                <a:cubicBezTo>
                  <a:pt x="14452" y="10222"/>
                  <a:pt x="14469" y="10222"/>
                  <a:pt x="14486" y="10222"/>
                </a:cubicBezTo>
                <a:cubicBezTo>
                  <a:pt x="14516" y="10223"/>
                  <a:pt x="14547" y="10223"/>
                  <a:pt x="14577" y="10223"/>
                </a:cubicBezTo>
                <a:cubicBezTo>
                  <a:pt x="15490" y="10223"/>
                  <a:pt x="16337" y="9963"/>
                  <a:pt x="17214" y="9827"/>
                </a:cubicBezTo>
                <a:cubicBezTo>
                  <a:pt x="17338" y="9807"/>
                  <a:pt x="17554" y="9640"/>
                  <a:pt x="17543" y="9611"/>
                </a:cubicBezTo>
                <a:cubicBezTo>
                  <a:pt x="17389" y="9205"/>
                  <a:pt x="17783" y="9145"/>
                  <a:pt x="17936" y="8938"/>
                </a:cubicBezTo>
                <a:cubicBezTo>
                  <a:pt x="18064" y="8762"/>
                  <a:pt x="18183" y="8577"/>
                  <a:pt x="18289" y="8388"/>
                </a:cubicBezTo>
                <a:cubicBezTo>
                  <a:pt x="18542" y="7936"/>
                  <a:pt x="18891" y="7484"/>
                  <a:pt x="19314" y="7195"/>
                </a:cubicBezTo>
                <a:cubicBezTo>
                  <a:pt x="19879" y="6807"/>
                  <a:pt x="20077" y="6164"/>
                  <a:pt x="20548" y="5723"/>
                </a:cubicBezTo>
                <a:cubicBezTo>
                  <a:pt x="20896" y="5397"/>
                  <a:pt x="21171" y="4991"/>
                  <a:pt x="21474" y="4617"/>
                </a:cubicBezTo>
                <a:cubicBezTo>
                  <a:pt x="21563" y="4507"/>
                  <a:pt x="21642" y="4387"/>
                  <a:pt x="21723" y="4270"/>
                </a:cubicBezTo>
                <a:cubicBezTo>
                  <a:pt x="22083" y="3747"/>
                  <a:pt x="22396" y="3192"/>
                  <a:pt x="22956" y="2829"/>
                </a:cubicBezTo>
                <a:cubicBezTo>
                  <a:pt x="23164" y="2695"/>
                  <a:pt x="23290" y="2437"/>
                  <a:pt x="23455" y="2237"/>
                </a:cubicBezTo>
                <a:cubicBezTo>
                  <a:pt x="23610" y="2048"/>
                  <a:pt x="23772" y="1954"/>
                  <a:pt x="23947" y="1954"/>
                </a:cubicBezTo>
                <a:close/>
                <a:moveTo>
                  <a:pt x="23833" y="1"/>
                </a:moveTo>
                <a:cubicBezTo>
                  <a:pt x="23493" y="360"/>
                  <a:pt x="23203" y="667"/>
                  <a:pt x="22909" y="970"/>
                </a:cubicBezTo>
                <a:cubicBezTo>
                  <a:pt x="22788" y="1094"/>
                  <a:pt x="22637" y="1193"/>
                  <a:pt x="22530" y="1326"/>
                </a:cubicBezTo>
                <a:cubicBezTo>
                  <a:pt x="21999" y="1986"/>
                  <a:pt x="21456" y="2639"/>
                  <a:pt x="20957" y="3324"/>
                </a:cubicBezTo>
                <a:cubicBezTo>
                  <a:pt x="20444" y="4030"/>
                  <a:pt x="20055" y="4826"/>
                  <a:pt x="19383" y="5414"/>
                </a:cubicBezTo>
                <a:cubicBezTo>
                  <a:pt x="19282" y="5505"/>
                  <a:pt x="19221" y="5654"/>
                  <a:pt x="19172" y="5787"/>
                </a:cubicBezTo>
                <a:cubicBezTo>
                  <a:pt x="18902" y="6520"/>
                  <a:pt x="18412" y="7120"/>
                  <a:pt x="17872" y="7636"/>
                </a:cubicBezTo>
                <a:cubicBezTo>
                  <a:pt x="17374" y="8111"/>
                  <a:pt x="17049" y="8634"/>
                  <a:pt x="16860" y="9315"/>
                </a:cubicBezTo>
                <a:cubicBezTo>
                  <a:pt x="16416" y="9164"/>
                  <a:pt x="15929" y="9335"/>
                  <a:pt x="15512" y="9020"/>
                </a:cubicBezTo>
                <a:cubicBezTo>
                  <a:pt x="15467" y="8986"/>
                  <a:pt x="15382" y="8970"/>
                  <a:pt x="15296" y="8970"/>
                </a:cubicBezTo>
                <a:cubicBezTo>
                  <a:pt x="15185" y="8970"/>
                  <a:pt x="15071" y="8996"/>
                  <a:pt x="15034" y="9045"/>
                </a:cubicBezTo>
                <a:cubicBezTo>
                  <a:pt x="14869" y="9262"/>
                  <a:pt x="14715" y="9337"/>
                  <a:pt x="14568" y="9337"/>
                </a:cubicBezTo>
                <a:cubicBezTo>
                  <a:pt x="14313" y="9337"/>
                  <a:pt x="14077" y="9109"/>
                  <a:pt x="13836" y="8996"/>
                </a:cubicBezTo>
                <a:cubicBezTo>
                  <a:pt x="13540" y="9226"/>
                  <a:pt x="13327" y="9459"/>
                  <a:pt x="13064" y="9574"/>
                </a:cubicBezTo>
                <a:cubicBezTo>
                  <a:pt x="12823" y="9679"/>
                  <a:pt x="12481" y="9579"/>
                  <a:pt x="12265" y="9707"/>
                </a:cubicBezTo>
                <a:cubicBezTo>
                  <a:pt x="12185" y="9754"/>
                  <a:pt x="12113" y="9772"/>
                  <a:pt x="12044" y="9772"/>
                </a:cubicBezTo>
                <a:cubicBezTo>
                  <a:pt x="11821" y="9772"/>
                  <a:pt x="11645" y="9578"/>
                  <a:pt x="11418" y="9565"/>
                </a:cubicBezTo>
                <a:cubicBezTo>
                  <a:pt x="11360" y="9763"/>
                  <a:pt x="11312" y="9921"/>
                  <a:pt x="11262" y="10091"/>
                </a:cubicBezTo>
                <a:cubicBezTo>
                  <a:pt x="11051" y="9920"/>
                  <a:pt x="10858" y="9858"/>
                  <a:pt x="10677" y="9858"/>
                </a:cubicBezTo>
                <a:cubicBezTo>
                  <a:pt x="10308" y="9858"/>
                  <a:pt x="9993" y="10113"/>
                  <a:pt x="9700" y="10221"/>
                </a:cubicBezTo>
                <a:lnTo>
                  <a:pt x="9536" y="10669"/>
                </a:lnTo>
                <a:cubicBezTo>
                  <a:pt x="9462" y="10618"/>
                  <a:pt x="9397" y="10595"/>
                  <a:pt x="9338" y="10595"/>
                </a:cubicBezTo>
                <a:cubicBezTo>
                  <a:pt x="9232" y="10595"/>
                  <a:pt x="9145" y="10671"/>
                  <a:pt x="9055" y="10794"/>
                </a:cubicBezTo>
                <a:cubicBezTo>
                  <a:pt x="8990" y="10882"/>
                  <a:pt x="8841" y="10976"/>
                  <a:pt x="8739" y="10976"/>
                </a:cubicBezTo>
                <a:cubicBezTo>
                  <a:pt x="8729" y="10976"/>
                  <a:pt x="8720" y="10975"/>
                  <a:pt x="8712" y="10973"/>
                </a:cubicBezTo>
                <a:cubicBezTo>
                  <a:pt x="8633" y="10958"/>
                  <a:pt x="8560" y="10951"/>
                  <a:pt x="8490" y="10951"/>
                </a:cubicBezTo>
                <a:cubicBezTo>
                  <a:pt x="8043" y="10951"/>
                  <a:pt x="7774" y="11255"/>
                  <a:pt x="7555" y="11624"/>
                </a:cubicBezTo>
                <a:cubicBezTo>
                  <a:pt x="7476" y="11759"/>
                  <a:pt x="7429" y="11853"/>
                  <a:pt x="7295" y="11853"/>
                </a:cubicBezTo>
                <a:cubicBezTo>
                  <a:pt x="7263" y="11853"/>
                  <a:pt x="7226" y="11847"/>
                  <a:pt x="7182" y="11836"/>
                </a:cubicBezTo>
                <a:cubicBezTo>
                  <a:pt x="7175" y="11834"/>
                  <a:pt x="7167" y="11833"/>
                  <a:pt x="7159" y="11833"/>
                </a:cubicBezTo>
                <a:cubicBezTo>
                  <a:pt x="7071" y="11833"/>
                  <a:pt x="6939" y="11941"/>
                  <a:pt x="6861" y="12023"/>
                </a:cubicBezTo>
                <a:cubicBezTo>
                  <a:pt x="6646" y="12247"/>
                  <a:pt x="6480" y="12528"/>
                  <a:pt x="6241" y="12722"/>
                </a:cubicBezTo>
                <a:cubicBezTo>
                  <a:pt x="5345" y="13454"/>
                  <a:pt x="4512" y="14227"/>
                  <a:pt x="3848" y="15199"/>
                </a:cubicBezTo>
                <a:cubicBezTo>
                  <a:pt x="3652" y="15484"/>
                  <a:pt x="3522" y="15852"/>
                  <a:pt x="3238" y="16067"/>
                </a:cubicBezTo>
                <a:cubicBezTo>
                  <a:pt x="2491" y="16636"/>
                  <a:pt x="2250" y="17525"/>
                  <a:pt x="1827" y="18291"/>
                </a:cubicBezTo>
                <a:cubicBezTo>
                  <a:pt x="1625" y="18654"/>
                  <a:pt x="1471" y="19042"/>
                  <a:pt x="1369" y="19446"/>
                </a:cubicBezTo>
                <a:cubicBezTo>
                  <a:pt x="1270" y="19849"/>
                  <a:pt x="1084" y="20239"/>
                  <a:pt x="979" y="20669"/>
                </a:cubicBezTo>
                <a:cubicBezTo>
                  <a:pt x="847" y="21207"/>
                  <a:pt x="509" y="21720"/>
                  <a:pt x="582" y="22293"/>
                </a:cubicBezTo>
                <a:cubicBezTo>
                  <a:pt x="657" y="22876"/>
                  <a:pt x="25" y="23336"/>
                  <a:pt x="358" y="23933"/>
                </a:cubicBezTo>
                <a:cubicBezTo>
                  <a:pt x="207" y="24911"/>
                  <a:pt x="152" y="25901"/>
                  <a:pt x="195" y="26890"/>
                </a:cubicBezTo>
                <a:cubicBezTo>
                  <a:pt x="207" y="27192"/>
                  <a:pt x="372" y="27557"/>
                  <a:pt x="231" y="27790"/>
                </a:cubicBezTo>
                <a:cubicBezTo>
                  <a:pt x="1" y="28166"/>
                  <a:pt x="554" y="28402"/>
                  <a:pt x="306" y="28724"/>
                </a:cubicBezTo>
                <a:cubicBezTo>
                  <a:pt x="45" y="29065"/>
                  <a:pt x="593" y="29232"/>
                  <a:pt x="488" y="29563"/>
                </a:cubicBezTo>
                <a:cubicBezTo>
                  <a:pt x="456" y="29663"/>
                  <a:pt x="717" y="29872"/>
                  <a:pt x="677" y="29952"/>
                </a:cubicBezTo>
                <a:cubicBezTo>
                  <a:pt x="422" y="30483"/>
                  <a:pt x="1188" y="30869"/>
                  <a:pt x="858" y="31390"/>
                </a:cubicBezTo>
                <a:cubicBezTo>
                  <a:pt x="1207" y="31568"/>
                  <a:pt x="1078" y="32011"/>
                  <a:pt x="1283" y="32219"/>
                </a:cubicBezTo>
                <a:cubicBezTo>
                  <a:pt x="1587" y="32526"/>
                  <a:pt x="1454" y="33016"/>
                  <a:pt x="1676" y="33226"/>
                </a:cubicBezTo>
                <a:cubicBezTo>
                  <a:pt x="2324" y="33839"/>
                  <a:pt x="2399" y="34822"/>
                  <a:pt x="3143" y="35354"/>
                </a:cubicBezTo>
                <a:cubicBezTo>
                  <a:pt x="3240" y="35424"/>
                  <a:pt x="3209" y="35651"/>
                  <a:pt x="3291" y="35766"/>
                </a:cubicBezTo>
                <a:cubicBezTo>
                  <a:pt x="3396" y="35914"/>
                  <a:pt x="3567" y="36014"/>
                  <a:pt x="3690" y="36151"/>
                </a:cubicBezTo>
                <a:cubicBezTo>
                  <a:pt x="4014" y="36514"/>
                  <a:pt x="4198" y="36983"/>
                  <a:pt x="4665" y="37246"/>
                </a:cubicBezTo>
                <a:cubicBezTo>
                  <a:pt x="5019" y="37446"/>
                  <a:pt x="5269" y="37827"/>
                  <a:pt x="5620" y="38036"/>
                </a:cubicBezTo>
                <a:cubicBezTo>
                  <a:pt x="6405" y="38505"/>
                  <a:pt x="7051" y="39234"/>
                  <a:pt x="8024" y="39361"/>
                </a:cubicBezTo>
                <a:cubicBezTo>
                  <a:pt x="8252" y="39693"/>
                  <a:pt x="8697" y="39461"/>
                  <a:pt x="8950" y="39717"/>
                </a:cubicBezTo>
                <a:cubicBezTo>
                  <a:pt x="9437" y="40209"/>
                  <a:pt x="10134" y="40048"/>
                  <a:pt x="10714" y="40273"/>
                </a:cubicBezTo>
                <a:cubicBezTo>
                  <a:pt x="11163" y="40449"/>
                  <a:pt x="11749" y="40283"/>
                  <a:pt x="12191" y="40468"/>
                </a:cubicBezTo>
                <a:cubicBezTo>
                  <a:pt x="12619" y="40646"/>
                  <a:pt x="13104" y="40447"/>
                  <a:pt x="13503" y="40801"/>
                </a:cubicBezTo>
                <a:cubicBezTo>
                  <a:pt x="13556" y="40849"/>
                  <a:pt x="13635" y="40863"/>
                  <a:pt x="13727" y="40863"/>
                </a:cubicBezTo>
                <a:cubicBezTo>
                  <a:pt x="13860" y="40863"/>
                  <a:pt x="14021" y="40833"/>
                  <a:pt x="14167" y="40833"/>
                </a:cubicBezTo>
                <a:cubicBezTo>
                  <a:pt x="14230" y="40833"/>
                  <a:pt x="14289" y="40838"/>
                  <a:pt x="14343" y="40854"/>
                </a:cubicBezTo>
                <a:cubicBezTo>
                  <a:pt x="15382" y="41154"/>
                  <a:pt x="16464" y="40987"/>
                  <a:pt x="17512" y="41180"/>
                </a:cubicBezTo>
                <a:cubicBezTo>
                  <a:pt x="17535" y="41184"/>
                  <a:pt x="17558" y="41185"/>
                  <a:pt x="17583" y="41185"/>
                </a:cubicBezTo>
                <a:cubicBezTo>
                  <a:pt x="17737" y="41185"/>
                  <a:pt x="17927" y="41115"/>
                  <a:pt x="18057" y="41115"/>
                </a:cubicBezTo>
                <a:cubicBezTo>
                  <a:pt x="18103" y="41115"/>
                  <a:pt x="18142" y="41125"/>
                  <a:pt x="18168" y="41149"/>
                </a:cubicBezTo>
                <a:cubicBezTo>
                  <a:pt x="18269" y="41242"/>
                  <a:pt x="18365" y="41272"/>
                  <a:pt x="18458" y="41272"/>
                </a:cubicBezTo>
                <a:cubicBezTo>
                  <a:pt x="18639" y="41272"/>
                  <a:pt x="18809" y="41157"/>
                  <a:pt x="18983" y="41157"/>
                </a:cubicBezTo>
                <a:cubicBezTo>
                  <a:pt x="19009" y="41157"/>
                  <a:pt x="19035" y="41159"/>
                  <a:pt x="19061" y="41165"/>
                </a:cubicBezTo>
                <a:cubicBezTo>
                  <a:pt x="19360" y="41232"/>
                  <a:pt x="19670" y="41261"/>
                  <a:pt x="19978" y="41281"/>
                </a:cubicBezTo>
                <a:cubicBezTo>
                  <a:pt x="20018" y="41284"/>
                  <a:pt x="20058" y="41285"/>
                  <a:pt x="20099" y="41285"/>
                </a:cubicBezTo>
                <a:cubicBezTo>
                  <a:pt x="20520" y="41285"/>
                  <a:pt x="20944" y="41150"/>
                  <a:pt x="21366" y="41150"/>
                </a:cubicBezTo>
                <a:cubicBezTo>
                  <a:pt x="21597" y="41150"/>
                  <a:pt x="21827" y="41190"/>
                  <a:pt x="22055" y="41315"/>
                </a:cubicBezTo>
                <a:cubicBezTo>
                  <a:pt x="22062" y="41319"/>
                  <a:pt x="22069" y="41320"/>
                  <a:pt x="22078" y="41320"/>
                </a:cubicBezTo>
                <a:cubicBezTo>
                  <a:pt x="22097" y="41320"/>
                  <a:pt x="22120" y="41314"/>
                  <a:pt x="22139" y="41313"/>
                </a:cubicBezTo>
                <a:cubicBezTo>
                  <a:pt x="22378" y="41298"/>
                  <a:pt x="22617" y="41296"/>
                  <a:pt x="22856" y="41296"/>
                </a:cubicBezTo>
                <a:cubicBezTo>
                  <a:pt x="23010" y="41296"/>
                  <a:pt x="23164" y="41297"/>
                  <a:pt x="23318" y="41297"/>
                </a:cubicBezTo>
                <a:cubicBezTo>
                  <a:pt x="23574" y="41297"/>
                  <a:pt x="23829" y="41293"/>
                  <a:pt x="24080" y="41276"/>
                </a:cubicBezTo>
                <a:cubicBezTo>
                  <a:pt x="24120" y="41273"/>
                  <a:pt x="24160" y="41272"/>
                  <a:pt x="24200" y="41272"/>
                </a:cubicBezTo>
                <a:cubicBezTo>
                  <a:pt x="24492" y="41272"/>
                  <a:pt x="24781" y="41338"/>
                  <a:pt x="25060" y="41338"/>
                </a:cubicBezTo>
                <a:cubicBezTo>
                  <a:pt x="25175" y="41338"/>
                  <a:pt x="25289" y="41326"/>
                  <a:pt x="25400" y="41294"/>
                </a:cubicBezTo>
                <a:cubicBezTo>
                  <a:pt x="25996" y="41123"/>
                  <a:pt x="26592" y="41170"/>
                  <a:pt x="27188" y="41138"/>
                </a:cubicBezTo>
                <a:cubicBezTo>
                  <a:pt x="27551" y="41119"/>
                  <a:pt x="27915" y="41130"/>
                  <a:pt x="28277" y="41119"/>
                </a:cubicBezTo>
                <a:cubicBezTo>
                  <a:pt x="28498" y="41112"/>
                  <a:pt x="28719" y="41109"/>
                  <a:pt x="28939" y="41109"/>
                </a:cubicBezTo>
                <a:cubicBezTo>
                  <a:pt x="29677" y="41109"/>
                  <a:pt x="30415" y="41138"/>
                  <a:pt x="31152" y="41139"/>
                </a:cubicBezTo>
                <a:cubicBezTo>
                  <a:pt x="31156" y="41139"/>
                  <a:pt x="31161" y="41139"/>
                  <a:pt x="31165" y="41139"/>
                </a:cubicBezTo>
                <a:cubicBezTo>
                  <a:pt x="32038" y="41139"/>
                  <a:pt x="32915" y="41014"/>
                  <a:pt x="33783" y="40889"/>
                </a:cubicBezTo>
                <a:cubicBezTo>
                  <a:pt x="34451" y="40794"/>
                  <a:pt x="35102" y="40571"/>
                  <a:pt x="35771" y="40482"/>
                </a:cubicBezTo>
                <a:cubicBezTo>
                  <a:pt x="36350" y="40404"/>
                  <a:pt x="36894" y="40206"/>
                  <a:pt x="37492" y="40159"/>
                </a:cubicBezTo>
                <a:cubicBezTo>
                  <a:pt x="38124" y="40109"/>
                  <a:pt x="38706" y="39579"/>
                  <a:pt x="39347" y="39445"/>
                </a:cubicBezTo>
                <a:cubicBezTo>
                  <a:pt x="40045" y="39301"/>
                  <a:pt x="40619" y="38961"/>
                  <a:pt x="41233" y="38659"/>
                </a:cubicBezTo>
                <a:cubicBezTo>
                  <a:pt x="42104" y="38230"/>
                  <a:pt x="42841" y="37633"/>
                  <a:pt x="43531" y="36968"/>
                </a:cubicBezTo>
                <a:cubicBezTo>
                  <a:pt x="43625" y="36875"/>
                  <a:pt x="43708" y="36772"/>
                  <a:pt x="43777" y="36660"/>
                </a:cubicBezTo>
                <a:cubicBezTo>
                  <a:pt x="44175" y="36011"/>
                  <a:pt x="44902" y="35632"/>
                  <a:pt x="45207" y="34907"/>
                </a:cubicBezTo>
                <a:cubicBezTo>
                  <a:pt x="45297" y="34697"/>
                  <a:pt x="45355" y="34464"/>
                  <a:pt x="45487" y="34285"/>
                </a:cubicBezTo>
                <a:cubicBezTo>
                  <a:pt x="45612" y="34116"/>
                  <a:pt x="45912" y="34035"/>
                  <a:pt x="45966" y="33863"/>
                </a:cubicBezTo>
                <a:cubicBezTo>
                  <a:pt x="46247" y="32964"/>
                  <a:pt x="46887" y="32244"/>
                  <a:pt x="47062" y="31267"/>
                </a:cubicBezTo>
                <a:cubicBezTo>
                  <a:pt x="47216" y="30408"/>
                  <a:pt x="47445" y="29545"/>
                  <a:pt x="47614" y="28684"/>
                </a:cubicBezTo>
                <a:cubicBezTo>
                  <a:pt x="47760" y="27952"/>
                  <a:pt x="47567" y="27184"/>
                  <a:pt x="47738" y="26433"/>
                </a:cubicBezTo>
                <a:cubicBezTo>
                  <a:pt x="47829" y="26033"/>
                  <a:pt x="47865" y="25605"/>
                  <a:pt x="47673" y="25184"/>
                </a:cubicBezTo>
                <a:cubicBezTo>
                  <a:pt x="47603" y="25034"/>
                  <a:pt x="47735" y="24789"/>
                  <a:pt x="47772" y="24609"/>
                </a:cubicBezTo>
                <a:lnTo>
                  <a:pt x="47507" y="24355"/>
                </a:lnTo>
                <a:cubicBezTo>
                  <a:pt x="47568" y="23992"/>
                  <a:pt x="47767" y="23599"/>
                  <a:pt x="47645" y="23402"/>
                </a:cubicBezTo>
                <a:cubicBezTo>
                  <a:pt x="47231" y="22734"/>
                  <a:pt x="47398" y="21893"/>
                  <a:pt x="46917" y="21260"/>
                </a:cubicBezTo>
                <a:cubicBezTo>
                  <a:pt x="46718" y="20996"/>
                  <a:pt x="47202" y="21082"/>
                  <a:pt x="47153" y="20811"/>
                </a:cubicBezTo>
                <a:cubicBezTo>
                  <a:pt x="46723" y="20621"/>
                  <a:pt x="46567" y="20218"/>
                  <a:pt x="46502" y="19733"/>
                </a:cubicBezTo>
                <a:cubicBezTo>
                  <a:pt x="46427" y="19172"/>
                  <a:pt x="46300" y="18644"/>
                  <a:pt x="45827" y="18215"/>
                </a:cubicBezTo>
                <a:cubicBezTo>
                  <a:pt x="45557" y="17969"/>
                  <a:pt x="45464" y="17522"/>
                  <a:pt x="45306" y="17159"/>
                </a:cubicBezTo>
                <a:cubicBezTo>
                  <a:pt x="45217" y="16951"/>
                  <a:pt x="45212" y="16688"/>
                  <a:pt x="45079" y="16523"/>
                </a:cubicBezTo>
                <a:cubicBezTo>
                  <a:pt x="44693" y="16040"/>
                  <a:pt x="44254" y="15601"/>
                  <a:pt x="43851" y="15132"/>
                </a:cubicBezTo>
                <a:cubicBezTo>
                  <a:pt x="43484" y="14702"/>
                  <a:pt x="43126" y="14262"/>
                  <a:pt x="42787" y="13812"/>
                </a:cubicBezTo>
                <a:cubicBezTo>
                  <a:pt x="42594" y="13554"/>
                  <a:pt x="42386" y="13385"/>
                  <a:pt x="42072" y="13249"/>
                </a:cubicBezTo>
                <a:cubicBezTo>
                  <a:pt x="41679" y="13078"/>
                  <a:pt x="41257" y="12838"/>
                  <a:pt x="41100" y="12350"/>
                </a:cubicBezTo>
                <a:cubicBezTo>
                  <a:pt x="41064" y="12236"/>
                  <a:pt x="40937" y="12140"/>
                  <a:pt x="40832" y="12064"/>
                </a:cubicBezTo>
                <a:cubicBezTo>
                  <a:pt x="40420" y="11765"/>
                  <a:pt x="39755" y="11811"/>
                  <a:pt x="39603" y="11152"/>
                </a:cubicBezTo>
                <a:cubicBezTo>
                  <a:pt x="39597" y="11125"/>
                  <a:pt x="39446" y="11146"/>
                  <a:pt x="39370" y="11119"/>
                </a:cubicBezTo>
                <a:cubicBezTo>
                  <a:pt x="38897" y="10954"/>
                  <a:pt x="38388" y="10846"/>
                  <a:pt x="37962" y="10597"/>
                </a:cubicBezTo>
                <a:cubicBezTo>
                  <a:pt x="37155" y="10124"/>
                  <a:pt x="36324" y="9834"/>
                  <a:pt x="35389" y="9673"/>
                </a:cubicBezTo>
                <a:cubicBezTo>
                  <a:pt x="34181" y="9465"/>
                  <a:pt x="32971" y="9286"/>
                  <a:pt x="31759" y="9106"/>
                </a:cubicBezTo>
                <a:cubicBezTo>
                  <a:pt x="31467" y="9063"/>
                  <a:pt x="31185" y="8902"/>
                  <a:pt x="30916" y="8762"/>
                </a:cubicBezTo>
                <a:cubicBezTo>
                  <a:pt x="30554" y="8571"/>
                  <a:pt x="30551" y="8140"/>
                  <a:pt x="30354" y="7836"/>
                </a:cubicBezTo>
                <a:cubicBezTo>
                  <a:pt x="30139" y="7505"/>
                  <a:pt x="29690" y="7466"/>
                  <a:pt x="29516" y="7029"/>
                </a:cubicBezTo>
                <a:cubicBezTo>
                  <a:pt x="29279" y="6438"/>
                  <a:pt x="28889" y="5897"/>
                  <a:pt x="28516" y="5383"/>
                </a:cubicBezTo>
                <a:cubicBezTo>
                  <a:pt x="28202" y="4950"/>
                  <a:pt x="27841" y="4531"/>
                  <a:pt x="27490" y="4126"/>
                </a:cubicBezTo>
                <a:cubicBezTo>
                  <a:pt x="27133" y="3714"/>
                  <a:pt x="27023" y="3123"/>
                  <a:pt x="26501" y="2836"/>
                </a:cubicBezTo>
                <a:cubicBezTo>
                  <a:pt x="26375" y="2768"/>
                  <a:pt x="26338" y="2541"/>
                  <a:pt x="26255" y="2388"/>
                </a:cubicBezTo>
                <a:cubicBezTo>
                  <a:pt x="26190" y="2267"/>
                  <a:pt x="26135" y="2067"/>
                  <a:pt x="26044" y="2046"/>
                </a:cubicBezTo>
                <a:cubicBezTo>
                  <a:pt x="25719" y="1971"/>
                  <a:pt x="25732" y="1653"/>
                  <a:pt x="25564" y="1478"/>
                </a:cubicBezTo>
                <a:cubicBezTo>
                  <a:pt x="25405" y="1313"/>
                  <a:pt x="25007" y="1173"/>
                  <a:pt x="25024" y="1077"/>
                </a:cubicBezTo>
                <a:cubicBezTo>
                  <a:pt x="25101" y="632"/>
                  <a:pt x="24606" y="840"/>
                  <a:pt x="24571" y="630"/>
                </a:cubicBezTo>
                <a:cubicBezTo>
                  <a:pt x="24488" y="133"/>
                  <a:pt x="24123" y="62"/>
                  <a:pt x="23833" y="1"/>
                </a:cubicBez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7" name="Google Shape;1967;p306"/>
          <p:cNvSpPr txBox="1"/>
          <p:nvPr/>
        </p:nvSpPr>
        <p:spPr>
          <a:xfrm>
            <a:off x="7288258" y="2430588"/>
            <a:ext cx="15144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Pipe function</a:t>
            </a:r>
            <a:endParaRPr sz="13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68" name="Google Shape;1968;p306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@lucianomurruni</a:t>
            </a:r>
            <a:endParaRPr sz="1000"/>
          </a:p>
        </p:txBody>
      </p:sp>
      <p:grpSp>
        <p:nvGrpSpPr>
          <p:cNvPr id="1969" name="Google Shape;1969;p306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1970" name="Google Shape;1970;p306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06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307"/>
          <p:cNvSpPr txBox="1"/>
          <p:nvPr/>
        </p:nvSpPr>
        <p:spPr>
          <a:xfrm>
            <a:off x="3727341" y="2362000"/>
            <a:ext cx="1689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mfortaa"/>
                <a:ea typeface="Comfortaa"/>
                <a:cs typeface="Comfortaa"/>
                <a:sym typeface="Comfortaa"/>
              </a:rPr>
              <a:t>Transforms a number to a currency string.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77" name="Google Shape;1977;p307"/>
          <p:cNvSpPr txBox="1"/>
          <p:nvPr>
            <p:ph type="title"/>
          </p:nvPr>
        </p:nvSpPr>
        <p:spPr>
          <a:xfrm>
            <a:off x="600650" y="627750"/>
            <a:ext cx="2725800" cy="10611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 Pipes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Built-in pipes</a:t>
            </a:r>
            <a:endParaRPr/>
          </a:p>
        </p:txBody>
      </p:sp>
      <p:sp>
        <p:nvSpPr>
          <p:cNvPr id="1978" name="Google Shape;1978;p307"/>
          <p:cNvSpPr/>
          <p:nvPr/>
        </p:nvSpPr>
        <p:spPr>
          <a:xfrm>
            <a:off x="523791" y="1209318"/>
            <a:ext cx="180623" cy="272993"/>
          </a:xfrm>
          <a:custGeom>
            <a:rect b="b" l="l" r="r" t="t"/>
            <a:pathLst>
              <a:path extrusionOk="0" h="37942" w="25104">
                <a:moveTo>
                  <a:pt x="12374" y="11363"/>
                </a:moveTo>
                <a:cubicBezTo>
                  <a:pt x="12484" y="11363"/>
                  <a:pt x="12593" y="11368"/>
                  <a:pt x="12702" y="11380"/>
                </a:cubicBezTo>
                <a:cubicBezTo>
                  <a:pt x="12807" y="11391"/>
                  <a:pt x="12914" y="11393"/>
                  <a:pt x="13021" y="11393"/>
                </a:cubicBezTo>
                <a:cubicBezTo>
                  <a:pt x="13095" y="11393"/>
                  <a:pt x="13170" y="11392"/>
                  <a:pt x="13244" y="11392"/>
                </a:cubicBezTo>
                <a:cubicBezTo>
                  <a:pt x="13602" y="11392"/>
                  <a:pt x="13963" y="11417"/>
                  <a:pt x="14287" y="11707"/>
                </a:cubicBezTo>
                <a:cubicBezTo>
                  <a:pt x="14737" y="12108"/>
                  <a:pt x="14539" y="12567"/>
                  <a:pt x="14458" y="12946"/>
                </a:cubicBezTo>
                <a:cubicBezTo>
                  <a:pt x="14003" y="15074"/>
                  <a:pt x="13581" y="17209"/>
                  <a:pt x="13522" y="19391"/>
                </a:cubicBezTo>
                <a:cubicBezTo>
                  <a:pt x="13478" y="21037"/>
                  <a:pt x="13250" y="22669"/>
                  <a:pt x="13463" y="24340"/>
                </a:cubicBezTo>
                <a:cubicBezTo>
                  <a:pt x="13548" y="25016"/>
                  <a:pt x="13771" y="25695"/>
                  <a:pt x="13758" y="26402"/>
                </a:cubicBezTo>
                <a:cubicBezTo>
                  <a:pt x="13752" y="26685"/>
                  <a:pt x="13782" y="26752"/>
                  <a:pt x="13494" y="26762"/>
                </a:cubicBezTo>
                <a:cubicBezTo>
                  <a:pt x="12881" y="26780"/>
                  <a:pt x="12268" y="26734"/>
                  <a:pt x="11654" y="26871"/>
                </a:cubicBezTo>
                <a:cubicBezTo>
                  <a:pt x="11610" y="26880"/>
                  <a:pt x="11547" y="26889"/>
                  <a:pt x="11477" y="26889"/>
                </a:cubicBezTo>
                <a:cubicBezTo>
                  <a:pt x="11318" y="26889"/>
                  <a:pt x="11121" y="26842"/>
                  <a:pt x="11033" y="26643"/>
                </a:cubicBezTo>
                <a:cubicBezTo>
                  <a:pt x="10921" y="26388"/>
                  <a:pt x="11010" y="26328"/>
                  <a:pt x="11160" y="26328"/>
                </a:cubicBezTo>
                <a:cubicBezTo>
                  <a:pt x="11210" y="26328"/>
                  <a:pt x="11267" y="26335"/>
                  <a:pt x="11325" y="26343"/>
                </a:cubicBezTo>
                <a:cubicBezTo>
                  <a:pt x="11322" y="26216"/>
                  <a:pt x="11350" y="26076"/>
                  <a:pt x="11310" y="25961"/>
                </a:cubicBezTo>
                <a:cubicBezTo>
                  <a:pt x="11193" y="25632"/>
                  <a:pt x="11277" y="25212"/>
                  <a:pt x="11216" y="24995"/>
                </a:cubicBezTo>
                <a:cubicBezTo>
                  <a:pt x="10826" y="23571"/>
                  <a:pt x="11434" y="22016"/>
                  <a:pt x="10723" y="20698"/>
                </a:cubicBezTo>
                <a:cubicBezTo>
                  <a:pt x="10275" y="19867"/>
                  <a:pt x="10754" y="19024"/>
                  <a:pt x="10408" y="18242"/>
                </a:cubicBezTo>
                <a:cubicBezTo>
                  <a:pt x="10103" y="17557"/>
                  <a:pt x="10319" y="16726"/>
                  <a:pt x="9680" y="15904"/>
                </a:cubicBezTo>
                <a:lnTo>
                  <a:pt x="9680" y="15904"/>
                </a:lnTo>
                <a:lnTo>
                  <a:pt x="10170" y="16176"/>
                </a:lnTo>
                <a:cubicBezTo>
                  <a:pt x="9787" y="15728"/>
                  <a:pt x="9628" y="15074"/>
                  <a:pt x="9540" y="14630"/>
                </a:cubicBezTo>
                <a:cubicBezTo>
                  <a:pt x="9373" y="13780"/>
                  <a:pt x="9032" y="12805"/>
                  <a:pt x="9454" y="11940"/>
                </a:cubicBezTo>
                <a:cubicBezTo>
                  <a:pt x="9626" y="11588"/>
                  <a:pt x="9946" y="11538"/>
                  <a:pt x="10287" y="11538"/>
                </a:cubicBezTo>
                <a:cubicBezTo>
                  <a:pt x="10423" y="11538"/>
                  <a:pt x="10563" y="11546"/>
                  <a:pt x="10698" y="11546"/>
                </a:cubicBezTo>
                <a:cubicBezTo>
                  <a:pt x="10794" y="11546"/>
                  <a:pt x="10888" y="11542"/>
                  <a:pt x="10977" y="11528"/>
                </a:cubicBezTo>
                <a:cubicBezTo>
                  <a:pt x="11438" y="11455"/>
                  <a:pt x="11911" y="11363"/>
                  <a:pt x="12374" y="11363"/>
                </a:cubicBezTo>
                <a:close/>
                <a:moveTo>
                  <a:pt x="11873" y="1316"/>
                </a:moveTo>
                <a:cubicBezTo>
                  <a:pt x="13102" y="1316"/>
                  <a:pt x="14303" y="1559"/>
                  <a:pt x="15504" y="1959"/>
                </a:cubicBezTo>
                <a:cubicBezTo>
                  <a:pt x="17422" y="2598"/>
                  <a:pt x="19032" y="3745"/>
                  <a:pt x="20309" y="5343"/>
                </a:cubicBezTo>
                <a:cubicBezTo>
                  <a:pt x="20790" y="5943"/>
                  <a:pt x="21062" y="6683"/>
                  <a:pt x="21723" y="7181"/>
                </a:cubicBezTo>
                <a:cubicBezTo>
                  <a:pt x="21994" y="7385"/>
                  <a:pt x="22126" y="8057"/>
                  <a:pt x="22118" y="8343"/>
                </a:cubicBezTo>
                <a:cubicBezTo>
                  <a:pt x="22096" y="9087"/>
                  <a:pt x="22569" y="9591"/>
                  <a:pt x="22758" y="10207"/>
                </a:cubicBezTo>
                <a:cubicBezTo>
                  <a:pt x="23055" y="11179"/>
                  <a:pt x="23066" y="12198"/>
                  <a:pt x="23369" y="13136"/>
                </a:cubicBezTo>
                <a:cubicBezTo>
                  <a:pt x="23607" y="13875"/>
                  <a:pt x="23476" y="14633"/>
                  <a:pt x="23492" y="15312"/>
                </a:cubicBezTo>
                <a:cubicBezTo>
                  <a:pt x="23506" y="15991"/>
                  <a:pt x="23201" y="16896"/>
                  <a:pt x="22759" y="17573"/>
                </a:cubicBezTo>
                <a:cubicBezTo>
                  <a:pt x="22460" y="18029"/>
                  <a:pt x="22198" y="18505"/>
                  <a:pt x="21902" y="18959"/>
                </a:cubicBezTo>
                <a:cubicBezTo>
                  <a:pt x="21358" y="19796"/>
                  <a:pt x="20802" y="20626"/>
                  <a:pt x="20281" y="21477"/>
                </a:cubicBezTo>
                <a:cubicBezTo>
                  <a:pt x="19772" y="22305"/>
                  <a:pt x="19088" y="23073"/>
                  <a:pt x="18878" y="24022"/>
                </a:cubicBezTo>
                <a:cubicBezTo>
                  <a:pt x="18702" y="24809"/>
                  <a:pt x="18394" y="25509"/>
                  <a:pt x="18074" y="26227"/>
                </a:cubicBezTo>
                <a:cubicBezTo>
                  <a:pt x="17971" y="26457"/>
                  <a:pt x="17920" y="26494"/>
                  <a:pt x="17657" y="26517"/>
                </a:cubicBezTo>
                <a:cubicBezTo>
                  <a:pt x="17418" y="26539"/>
                  <a:pt x="17180" y="26546"/>
                  <a:pt x="16940" y="26546"/>
                </a:cubicBezTo>
                <a:cubicBezTo>
                  <a:pt x="16595" y="26546"/>
                  <a:pt x="16248" y="26532"/>
                  <a:pt x="15899" y="26532"/>
                </a:cubicBezTo>
                <a:cubicBezTo>
                  <a:pt x="15483" y="26532"/>
                  <a:pt x="15063" y="26551"/>
                  <a:pt x="14639" y="26634"/>
                </a:cubicBezTo>
                <a:cubicBezTo>
                  <a:pt x="15347" y="25931"/>
                  <a:pt x="14969" y="25072"/>
                  <a:pt x="14832" y="24452"/>
                </a:cubicBezTo>
                <a:cubicBezTo>
                  <a:pt x="14656" y="23649"/>
                  <a:pt x="14696" y="22884"/>
                  <a:pt x="14717" y="22112"/>
                </a:cubicBezTo>
                <a:cubicBezTo>
                  <a:pt x="14734" y="21438"/>
                  <a:pt x="14899" y="20695"/>
                  <a:pt x="14869" y="20093"/>
                </a:cubicBezTo>
                <a:cubicBezTo>
                  <a:pt x="14811" y="18881"/>
                  <a:pt x="15129" y="17742"/>
                  <a:pt x="15166" y="16563"/>
                </a:cubicBezTo>
                <a:cubicBezTo>
                  <a:pt x="15208" y="15202"/>
                  <a:pt x="15784" y="13906"/>
                  <a:pt x="15821" y="12531"/>
                </a:cubicBezTo>
                <a:cubicBezTo>
                  <a:pt x="16549" y="12119"/>
                  <a:pt x="15787" y="11269"/>
                  <a:pt x="16362" y="10754"/>
                </a:cubicBezTo>
                <a:cubicBezTo>
                  <a:pt x="16630" y="10515"/>
                  <a:pt x="16204" y="10392"/>
                  <a:pt x="16003" y="10355"/>
                </a:cubicBezTo>
                <a:cubicBezTo>
                  <a:pt x="15546" y="10271"/>
                  <a:pt x="15078" y="10172"/>
                  <a:pt x="14616" y="10172"/>
                </a:cubicBezTo>
                <a:cubicBezTo>
                  <a:pt x="14595" y="10172"/>
                  <a:pt x="14575" y="10172"/>
                  <a:pt x="14555" y="10173"/>
                </a:cubicBezTo>
                <a:cubicBezTo>
                  <a:pt x="13292" y="10196"/>
                  <a:pt x="12024" y="10117"/>
                  <a:pt x="10770" y="10390"/>
                </a:cubicBezTo>
                <a:cubicBezTo>
                  <a:pt x="10536" y="10442"/>
                  <a:pt x="10300" y="10456"/>
                  <a:pt x="10062" y="10456"/>
                </a:cubicBezTo>
                <a:cubicBezTo>
                  <a:pt x="9757" y="10456"/>
                  <a:pt x="9450" y="10432"/>
                  <a:pt x="9142" y="10432"/>
                </a:cubicBezTo>
                <a:cubicBezTo>
                  <a:pt x="8863" y="10432"/>
                  <a:pt x="8582" y="10452"/>
                  <a:pt x="8303" y="10526"/>
                </a:cubicBezTo>
                <a:cubicBezTo>
                  <a:pt x="7646" y="10702"/>
                  <a:pt x="7418" y="10979"/>
                  <a:pt x="7648" y="11633"/>
                </a:cubicBezTo>
                <a:cubicBezTo>
                  <a:pt x="8167" y="13105"/>
                  <a:pt x="8444" y="14633"/>
                  <a:pt x="8743" y="16162"/>
                </a:cubicBezTo>
                <a:cubicBezTo>
                  <a:pt x="9054" y="17755"/>
                  <a:pt x="9493" y="19324"/>
                  <a:pt x="9698" y="20938"/>
                </a:cubicBezTo>
                <a:cubicBezTo>
                  <a:pt x="9922" y="22708"/>
                  <a:pt x="10059" y="24491"/>
                  <a:pt x="10263" y="26265"/>
                </a:cubicBezTo>
                <a:cubicBezTo>
                  <a:pt x="10314" y="26701"/>
                  <a:pt x="10140" y="26891"/>
                  <a:pt x="9819" y="26891"/>
                </a:cubicBezTo>
                <a:cubicBezTo>
                  <a:pt x="9778" y="26891"/>
                  <a:pt x="9734" y="26888"/>
                  <a:pt x="9687" y="26882"/>
                </a:cubicBezTo>
                <a:cubicBezTo>
                  <a:pt x="9461" y="26851"/>
                  <a:pt x="9237" y="26840"/>
                  <a:pt x="9013" y="26840"/>
                </a:cubicBezTo>
                <a:cubicBezTo>
                  <a:pt x="8559" y="26840"/>
                  <a:pt x="8107" y="26887"/>
                  <a:pt x="7654" y="26916"/>
                </a:cubicBezTo>
                <a:cubicBezTo>
                  <a:pt x="7637" y="26917"/>
                  <a:pt x="7620" y="26917"/>
                  <a:pt x="7604" y="26917"/>
                </a:cubicBezTo>
                <a:cubicBezTo>
                  <a:pt x="7320" y="26917"/>
                  <a:pt x="7078" y="26756"/>
                  <a:pt x="7088" y="26475"/>
                </a:cubicBezTo>
                <a:cubicBezTo>
                  <a:pt x="7114" y="25772"/>
                  <a:pt x="6827" y="25158"/>
                  <a:pt x="6574" y="24551"/>
                </a:cubicBezTo>
                <a:cubicBezTo>
                  <a:pt x="6125" y="23475"/>
                  <a:pt x="5745" y="22344"/>
                  <a:pt x="4894" y="21484"/>
                </a:cubicBezTo>
                <a:cubicBezTo>
                  <a:pt x="4748" y="21334"/>
                  <a:pt x="4807" y="21200"/>
                  <a:pt x="4798" y="21025"/>
                </a:cubicBezTo>
                <a:cubicBezTo>
                  <a:pt x="4773" y="20528"/>
                  <a:pt x="4333" y="20199"/>
                  <a:pt x="4100" y="19789"/>
                </a:cubicBezTo>
                <a:cubicBezTo>
                  <a:pt x="3504" y="18741"/>
                  <a:pt x="3011" y="17626"/>
                  <a:pt x="2545" y="16518"/>
                </a:cubicBezTo>
                <a:cubicBezTo>
                  <a:pt x="2223" y="15748"/>
                  <a:pt x="2057" y="14850"/>
                  <a:pt x="1807" y="14046"/>
                </a:cubicBezTo>
                <a:cubicBezTo>
                  <a:pt x="1430" y="12831"/>
                  <a:pt x="1273" y="11672"/>
                  <a:pt x="1407" y="10437"/>
                </a:cubicBezTo>
                <a:cubicBezTo>
                  <a:pt x="1693" y="7791"/>
                  <a:pt x="2822" y="5517"/>
                  <a:pt x="4849" y="3855"/>
                </a:cubicBezTo>
                <a:cubicBezTo>
                  <a:pt x="6100" y="2829"/>
                  <a:pt x="7629" y="2180"/>
                  <a:pt x="9258" y="1698"/>
                </a:cubicBezTo>
                <a:cubicBezTo>
                  <a:pt x="10149" y="1434"/>
                  <a:pt x="11018" y="1316"/>
                  <a:pt x="11873" y="1316"/>
                </a:cubicBezTo>
                <a:close/>
                <a:moveTo>
                  <a:pt x="17809" y="27426"/>
                </a:moveTo>
                <a:cubicBezTo>
                  <a:pt x="17916" y="27426"/>
                  <a:pt x="17996" y="27527"/>
                  <a:pt x="17968" y="27670"/>
                </a:cubicBezTo>
                <a:cubicBezTo>
                  <a:pt x="17954" y="27742"/>
                  <a:pt x="17839" y="27820"/>
                  <a:pt x="17854" y="27869"/>
                </a:cubicBezTo>
                <a:cubicBezTo>
                  <a:pt x="17969" y="28250"/>
                  <a:pt x="18022" y="28843"/>
                  <a:pt x="17815" y="28954"/>
                </a:cubicBezTo>
                <a:cubicBezTo>
                  <a:pt x="17677" y="29028"/>
                  <a:pt x="17510" y="29050"/>
                  <a:pt x="17332" y="29050"/>
                </a:cubicBezTo>
                <a:cubicBezTo>
                  <a:pt x="17073" y="29050"/>
                  <a:pt x="16789" y="29003"/>
                  <a:pt x="16530" y="29003"/>
                </a:cubicBezTo>
                <a:cubicBezTo>
                  <a:pt x="16426" y="28997"/>
                  <a:pt x="16322" y="28994"/>
                  <a:pt x="16218" y="28994"/>
                </a:cubicBezTo>
                <a:cubicBezTo>
                  <a:pt x="15253" y="28994"/>
                  <a:pt x="14304" y="29240"/>
                  <a:pt x="13340" y="29240"/>
                </a:cubicBezTo>
                <a:cubicBezTo>
                  <a:pt x="13206" y="29240"/>
                  <a:pt x="13073" y="29235"/>
                  <a:pt x="12939" y="29224"/>
                </a:cubicBezTo>
                <a:cubicBezTo>
                  <a:pt x="11272" y="29094"/>
                  <a:pt x="9605" y="28989"/>
                  <a:pt x="7937" y="28873"/>
                </a:cubicBezTo>
                <a:cubicBezTo>
                  <a:pt x="7904" y="28870"/>
                  <a:pt x="7868" y="28870"/>
                  <a:pt x="7833" y="28870"/>
                </a:cubicBezTo>
                <a:cubicBezTo>
                  <a:pt x="7814" y="28870"/>
                  <a:pt x="7795" y="28870"/>
                  <a:pt x="7776" y="28870"/>
                </a:cubicBezTo>
                <a:cubicBezTo>
                  <a:pt x="7561" y="28870"/>
                  <a:pt x="7350" y="28856"/>
                  <a:pt x="7390" y="28513"/>
                </a:cubicBezTo>
                <a:cubicBezTo>
                  <a:pt x="7429" y="28187"/>
                  <a:pt x="7593" y="27961"/>
                  <a:pt x="7956" y="27841"/>
                </a:cubicBezTo>
                <a:cubicBezTo>
                  <a:pt x="8175" y="27770"/>
                  <a:pt x="8394" y="27747"/>
                  <a:pt x="8611" y="27747"/>
                </a:cubicBezTo>
                <a:cubicBezTo>
                  <a:pt x="8951" y="27747"/>
                  <a:pt x="9289" y="27803"/>
                  <a:pt x="9622" y="27813"/>
                </a:cubicBezTo>
                <a:cubicBezTo>
                  <a:pt x="10381" y="27837"/>
                  <a:pt x="11140" y="27859"/>
                  <a:pt x="11898" y="27859"/>
                </a:cubicBezTo>
                <a:cubicBezTo>
                  <a:pt x="13007" y="27859"/>
                  <a:pt x="14114" y="27812"/>
                  <a:pt x="15214" y="27655"/>
                </a:cubicBezTo>
                <a:cubicBezTo>
                  <a:pt x="15454" y="27620"/>
                  <a:pt x="15696" y="27613"/>
                  <a:pt x="15938" y="27613"/>
                </a:cubicBezTo>
                <a:cubicBezTo>
                  <a:pt x="16115" y="27613"/>
                  <a:pt x="16292" y="27617"/>
                  <a:pt x="16469" y="27617"/>
                </a:cubicBezTo>
                <a:cubicBezTo>
                  <a:pt x="16898" y="27617"/>
                  <a:pt x="17326" y="27594"/>
                  <a:pt x="17742" y="27438"/>
                </a:cubicBezTo>
                <a:cubicBezTo>
                  <a:pt x="17765" y="27430"/>
                  <a:pt x="17787" y="27426"/>
                  <a:pt x="17809" y="27426"/>
                </a:cubicBezTo>
                <a:close/>
                <a:moveTo>
                  <a:pt x="17336" y="29586"/>
                </a:moveTo>
                <a:cubicBezTo>
                  <a:pt x="17613" y="29586"/>
                  <a:pt x="17601" y="29747"/>
                  <a:pt x="17587" y="30360"/>
                </a:cubicBezTo>
                <a:cubicBezTo>
                  <a:pt x="17584" y="30536"/>
                  <a:pt x="17601" y="30724"/>
                  <a:pt x="17658" y="30887"/>
                </a:cubicBezTo>
                <a:cubicBezTo>
                  <a:pt x="17782" y="31233"/>
                  <a:pt x="17667" y="31318"/>
                  <a:pt x="17365" y="31318"/>
                </a:cubicBezTo>
                <a:cubicBezTo>
                  <a:pt x="17345" y="31318"/>
                  <a:pt x="17325" y="31317"/>
                  <a:pt x="17304" y="31317"/>
                </a:cubicBezTo>
                <a:cubicBezTo>
                  <a:pt x="17223" y="31314"/>
                  <a:pt x="17142" y="31313"/>
                  <a:pt x="17061" y="31313"/>
                </a:cubicBezTo>
                <a:cubicBezTo>
                  <a:pt x="16015" y="31313"/>
                  <a:pt x="14967" y="31513"/>
                  <a:pt x="13938" y="31513"/>
                </a:cubicBezTo>
                <a:cubicBezTo>
                  <a:pt x="13847" y="31513"/>
                  <a:pt x="13756" y="31511"/>
                  <a:pt x="13665" y="31508"/>
                </a:cubicBezTo>
                <a:cubicBezTo>
                  <a:pt x="13506" y="31502"/>
                  <a:pt x="13347" y="31499"/>
                  <a:pt x="13188" y="31499"/>
                </a:cubicBezTo>
                <a:cubicBezTo>
                  <a:pt x="12035" y="31499"/>
                  <a:pt x="10890" y="31640"/>
                  <a:pt x="9742" y="31640"/>
                </a:cubicBezTo>
                <a:cubicBezTo>
                  <a:pt x="9429" y="31640"/>
                  <a:pt x="9115" y="31630"/>
                  <a:pt x="8801" y="31603"/>
                </a:cubicBezTo>
                <a:cubicBezTo>
                  <a:pt x="8130" y="31545"/>
                  <a:pt x="7712" y="31166"/>
                  <a:pt x="7709" y="30615"/>
                </a:cubicBezTo>
                <a:cubicBezTo>
                  <a:pt x="7591" y="29970"/>
                  <a:pt x="7874" y="29710"/>
                  <a:pt x="8381" y="29710"/>
                </a:cubicBezTo>
                <a:cubicBezTo>
                  <a:pt x="8437" y="29710"/>
                  <a:pt x="8495" y="29713"/>
                  <a:pt x="8556" y="29719"/>
                </a:cubicBezTo>
                <a:cubicBezTo>
                  <a:pt x="9918" y="29854"/>
                  <a:pt x="11286" y="29926"/>
                  <a:pt x="12640" y="30052"/>
                </a:cubicBezTo>
                <a:cubicBezTo>
                  <a:pt x="12867" y="30073"/>
                  <a:pt x="13092" y="30082"/>
                  <a:pt x="13314" y="30082"/>
                </a:cubicBezTo>
                <a:cubicBezTo>
                  <a:pt x="14480" y="30082"/>
                  <a:pt x="15582" y="29825"/>
                  <a:pt x="16712" y="29664"/>
                </a:cubicBezTo>
                <a:cubicBezTo>
                  <a:pt x="17006" y="29623"/>
                  <a:pt x="17204" y="29586"/>
                  <a:pt x="17336" y="29586"/>
                </a:cubicBezTo>
                <a:close/>
                <a:moveTo>
                  <a:pt x="17494" y="31925"/>
                </a:moveTo>
                <a:cubicBezTo>
                  <a:pt x="17779" y="31925"/>
                  <a:pt x="17592" y="32390"/>
                  <a:pt x="17588" y="32752"/>
                </a:cubicBezTo>
                <a:lnTo>
                  <a:pt x="17587" y="32752"/>
                </a:lnTo>
                <a:cubicBezTo>
                  <a:pt x="17682" y="33109"/>
                  <a:pt x="17716" y="33659"/>
                  <a:pt x="17419" y="33904"/>
                </a:cubicBezTo>
                <a:cubicBezTo>
                  <a:pt x="17350" y="33960"/>
                  <a:pt x="17254" y="33979"/>
                  <a:pt x="17143" y="33979"/>
                </a:cubicBezTo>
                <a:cubicBezTo>
                  <a:pt x="16909" y="33979"/>
                  <a:pt x="16606" y="33894"/>
                  <a:pt x="16347" y="33894"/>
                </a:cubicBezTo>
                <a:cubicBezTo>
                  <a:pt x="16314" y="33894"/>
                  <a:pt x="16282" y="33896"/>
                  <a:pt x="16250" y="33899"/>
                </a:cubicBezTo>
                <a:cubicBezTo>
                  <a:pt x="15691" y="33955"/>
                  <a:pt x="15133" y="33978"/>
                  <a:pt x="14577" y="33978"/>
                </a:cubicBezTo>
                <a:cubicBezTo>
                  <a:pt x="12615" y="33978"/>
                  <a:pt x="10671" y="33687"/>
                  <a:pt x="8721" y="33505"/>
                </a:cubicBezTo>
                <a:cubicBezTo>
                  <a:pt x="8460" y="33480"/>
                  <a:pt x="8118" y="33555"/>
                  <a:pt x="8147" y="33057"/>
                </a:cubicBezTo>
                <a:cubicBezTo>
                  <a:pt x="8171" y="32663"/>
                  <a:pt x="8361" y="32614"/>
                  <a:pt x="8605" y="32614"/>
                </a:cubicBezTo>
                <a:cubicBezTo>
                  <a:pt x="8664" y="32614"/>
                  <a:pt x="8727" y="32617"/>
                  <a:pt x="8791" y="32619"/>
                </a:cubicBezTo>
                <a:cubicBezTo>
                  <a:pt x="9918" y="32647"/>
                  <a:pt x="11047" y="32692"/>
                  <a:pt x="12174" y="32692"/>
                </a:cubicBezTo>
                <a:cubicBezTo>
                  <a:pt x="12354" y="32692"/>
                  <a:pt x="12533" y="32691"/>
                  <a:pt x="12713" y="32689"/>
                </a:cubicBezTo>
                <a:cubicBezTo>
                  <a:pt x="13889" y="32671"/>
                  <a:pt x="15062" y="32566"/>
                  <a:pt x="16236" y="32502"/>
                </a:cubicBezTo>
                <a:cubicBezTo>
                  <a:pt x="16538" y="32486"/>
                  <a:pt x="16761" y="32251"/>
                  <a:pt x="16986" y="32124"/>
                </a:cubicBezTo>
                <a:cubicBezTo>
                  <a:pt x="17233" y="31983"/>
                  <a:pt x="17393" y="31925"/>
                  <a:pt x="17494" y="31925"/>
                </a:cubicBezTo>
                <a:close/>
                <a:moveTo>
                  <a:pt x="11410" y="34923"/>
                </a:moveTo>
                <a:cubicBezTo>
                  <a:pt x="11492" y="34923"/>
                  <a:pt x="11570" y="35105"/>
                  <a:pt x="11654" y="35109"/>
                </a:cubicBezTo>
                <a:cubicBezTo>
                  <a:pt x="12411" y="35151"/>
                  <a:pt x="13161" y="35376"/>
                  <a:pt x="13927" y="35376"/>
                </a:cubicBezTo>
                <a:cubicBezTo>
                  <a:pt x="14242" y="35376"/>
                  <a:pt x="14559" y="35338"/>
                  <a:pt x="14881" y="35234"/>
                </a:cubicBezTo>
                <a:lnTo>
                  <a:pt x="14881" y="35234"/>
                </a:lnTo>
                <a:cubicBezTo>
                  <a:pt x="14541" y="35472"/>
                  <a:pt x="14500" y="35896"/>
                  <a:pt x="14119" y="36120"/>
                </a:cubicBezTo>
                <a:cubicBezTo>
                  <a:pt x="13703" y="36366"/>
                  <a:pt x="13276" y="36490"/>
                  <a:pt x="12864" y="36490"/>
                </a:cubicBezTo>
                <a:cubicBezTo>
                  <a:pt x="12260" y="36490"/>
                  <a:pt x="11686" y="36225"/>
                  <a:pt x="11221" y="35694"/>
                </a:cubicBezTo>
                <a:cubicBezTo>
                  <a:pt x="10941" y="35374"/>
                  <a:pt x="11230" y="35266"/>
                  <a:pt x="11293" y="35083"/>
                </a:cubicBezTo>
                <a:cubicBezTo>
                  <a:pt x="11333" y="34963"/>
                  <a:pt x="11372" y="34923"/>
                  <a:pt x="11410" y="34923"/>
                </a:cubicBezTo>
                <a:close/>
                <a:moveTo>
                  <a:pt x="11219" y="60"/>
                </a:moveTo>
                <a:cubicBezTo>
                  <a:pt x="10143" y="60"/>
                  <a:pt x="9112" y="387"/>
                  <a:pt x="8144" y="743"/>
                </a:cubicBezTo>
                <a:cubicBezTo>
                  <a:pt x="6865" y="1212"/>
                  <a:pt x="5635" y="1799"/>
                  <a:pt x="4496" y="2681"/>
                </a:cubicBezTo>
                <a:cubicBezTo>
                  <a:pt x="3186" y="3695"/>
                  <a:pt x="2136" y="4809"/>
                  <a:pt x="1572" y="6313"/>
                </a:cubicBezTo>
                <a:cubicBezTo>
                  <a:pt x="1366" y="6861"/>
                  <a:pt x="943" y="7234"/>
                  <a:pt x="777" y="7822"/>
                </a:cubicBezTo>
                <a:cubicBezTo>
                  <a:pt x="540" y="8653"/>
                  <a:pt x="585" y="9502"/>
                  <a:pt x="371" y="10319"/>
                </a:cubicBezTo>
                <a:cubicBezTo>
                  <a:pt x="324" y="10495"/>
                  <a:pt x="41" y="10551"/>
                  <a:pt x="126" y="10786"/>
                </a:cubicBezTo>
                <a:cubicBezTo>
                  <a:pt x="343" y="11385"/>
                  <a:pt x="288" y="12043"/>
                  <a:pt x="480" y="12626"/>
                </a:cubicBezTo>
                <a:cubicBezTo>
                  <a:pt x="646" y="13139"/>
                  <a:pt x="0" y="13715"/>
                  <a:pt x="652" y="14135"/>
                </a:cubicBezTo>
                <a:cubicBezTo>
                  <a:pt x="307" y="15409"/>
                  <a:pt x="1831" y="16246"/>
                  <a:pt x="1446" y="17529"/>
                </a:cubicBezTo>
                <a:cubicBezTo>
                  <a:pt x="2152" y="17864"/>
                  <a:pt x="2082" y="18683"/>
                  <a:pt x="2332" y="19229"/>
                </a:cubicBezTo>
                <a:cubicBezTo>
                  <a:pt x="3090" y="20885"/>
                  <a:pt x="4204" y="22317"/>
                  <a:pt x="5056" y="23907"/>
                </a:cubicBezTo>
                <a:cubicBezTo>
                  <a:pt x="5775" y="25245"/>
                  <a:pt x="5641" y="26684"/>
                  <a:pt x="6098" y="28033"/>
                </a:cubicBezTo>
                <a:cubicBezTo>
                  <a:pt x="6360" y="28806"/>
                  <a:pt x="6480" y="29730"/>
                  <a:pt x="6436" y="30592"/>
                </a:cubicBezTo>
                <a:cubicBezTo>
                  <a:pt x="6392" y="31435"/>
                  <a:pt x="6859" y="32174"/>
                  <a:pt x="6704" y="33064"/>
                </a:cubicBezTo>
                <a:cubicBezTo>
                  <a:pt x="6529" y="34065"/>
                  <a:pt x="7463" y="34880"/>
                  <a:pt x="8343" y="34891"/>
                </a:cubicBezTo>
                <a:cubicBezTo>
                  <a:pt x="8345" y="34891"/>
                  <a:pt x="8346" y="34891"/>
                  <a:pt x="8348" y="34891"/>
                </a:cubicBezTo>
                <a:cubicBezTo>
                  <a:pt x="8591" y="34891"/>
                  <a:pt x="8915" y="34721"/>
                  <a:pt x="9185" y="34721"/>
                </a:cubicBezTo>
                <a:cubicBezTo>
                  <a:pt x="9460" y="34721"/>
                  <a:pt x="9679" y="34897"/>
                  <a:pt x="9701" y="35605"/>
                </a:cubicBezTo>
                <a:cubicBezTo>
                  <a:pt x="9734" y="36682"/>
                  <a:pt x="11630" y="37743"/>
                  <a:pt x="12732" y="37906"/>
                </a:cubicBezTo>
                <a:cubicBezTo>
                  <a:pt x="12892" y="37930"/>
                  <a:pt x="13045" y="37941"/>
                  <a:pt x="13191" y="37941"/>
                </a:cubicBezTo>
                <a:cubicBezTo>
                  <a:pt x="14529" y="37941"/>
                  <a:pt x="15282" y="36995"/>
                  <a:pt x="15961" y="36018"/>
                </a:cubicBezTo>
                <a:cubicBezTo>
                  <a:pt x="16261" y="35585"/>
                  <a:pt x="16493" y="35370"/>
                  <a:pt x="16986" y="35280"/>
                </a:cubicBezTo>
                <a:cubicBezTo>
                  <a:pt x="18301" y="35039"/>
                  <a:pt x="18753" y="34684"/>
                  <a:pt x="18845" y="33518"/>
                </a:cubicBezTo>
                <a:cubicBezTo>
                  <a:pt x="18897" y="32881"/>
                  <a:pt x="18864" y="32213"/>
                  <a:pt x="18886" y="31562"/>
                </a:cubicBezTo>
                <a:cubicBezTo>
                  <a:pt x="18926" y="30452"/>
                  <a:pt x="19136" y="29325"/>
                  <a:pt x="19133" y="28241"/>
                </a:cubicBezTo>
                <a:cubicBezTo>
                  <a:pt x="19131" y="27316"/>
                  <a:pt x="19533" y="26497"/>
                  <a:pt x="19466" y="25569"/>
                </a:cubicBezTo>
                <a:cubicBezTo>
                  <a:pt x="19404" y="24732"/>
                  <a:pt x="20231" y="24206"/>
                  <a:pt x="20639" y="23528"/>
                </a:cubicBezTo>
                <a:cubicBezTo>
                  <a:pt x="21681" y="21787"/>
                  <a:pt x="22957" y="20202"/>
                  <a:pt x="23837" y="18346"/>
                </a:cubicBezTo>
                <a:cubicBezTo>
                  <a:pt x="24589" y="16761"/>
                  <a:pt x="25103" y="15194"/>
                  <a:pt x="24883" y="13438"/>
                </a:cubicBezTo>
                <a:cubicBezTo>
                  <a:pt x="24828" y="13009"/>
                  <a:pt x="24579" y="12531"/>
                  <a:pt x="24699" y="12169"/>
                </a:cubicBezTo>
                <a:cubicBezTo>
                  <a:pt x="24956" y="11389"/>
                  <a:pt x="24528" y="10753"/>
                  <a:pt x="24282" y="10168"/>
                </a:cubicBezTo>
                <a:cubicBezTo>
                  <a:pt x="24183" y="9930"/>
                  <a:pt x="24407" y="9286"/>
                  <a:pt x="23806" y="9258"/>
                </a:cubicBezTo>
                <a:cubicBezTo>
                  <a:pt x="24022" y="8359"/>
                  <a:pt x="23391" y="7723"/>
                  <a:pt x="23128" y="6967"/>
                </a:cubicBezTo>
                <a:cubicBezTo>
                  <a:pt x="22992" y="6576"/>
                  <a:pt x="22772" y="6251"/>
                  <a:pt x="22579" y="5909"/>
                </a:cubicBezTo>
                <a:cubicBezTo>
                  <a:pt x="21997" y="4876"/>
                  <a:pt x="21193" y="3970"/>
                  <a:pt x="20286" y="3270"/>
                </a:cubicBezTo>
                <a:cubicBezTo>
                  <a:pt x="19589" y="2731"/>
                  <a:pt x="18831" y="2191"/>
                  <a:pt x="18055" y="1715"/>
                </a:cubicBezTo>
                <a:cubicBezTo>
                  <a:pt x="17112" y="1136"/>
                  <a:pt x="16118" y="803"/>
                  <a:pt x="15126" y="431"/>
                </a:cubicBezTo>
                <a:cubicBezTo>
                  <a:pt x="13979" y="1"/>
                  <a:pt x="12736" y="251"/>
                  <a:pt x="11548" y="71"/>
                </a:cubicBezTo>
                <a:cubicBezTo>
                  <a:pt x="11438" y="64"/>
                  <a:pt x="11328" y="60"/>
                  <a:pt x="11219" y="6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9" name="Google Shape;1979;p307"/>
          <p:cNvSpPr txBox="1"/>
          <p:nvPr/>
        </p:nvSpPr>
        <p:spPr>
          <a:xfrm>
            <a:off x="1481102" y="2362000"/>
            <a:ext cx="1689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mfortaa"/>
                <a:ea typeface="Comfortaa"/>
                <a:cs typeface="Comfortaa"/>
                <a:sym typeface="Comfortaa"/>
              </a:rPr>
              <a:t>Unwraps a value from an asynchronous primitive.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980" name="Google Shape;1980;p307"/>
          <p:cNvGrpSpPr/>
          <p:nvPr/>
        </p:nvGrpSpPr>
        <p:grpSpPr>
          <a:xfrm>
            <a:off x="3917263" y="1933500"/>
            <a:ext cx="1309500" cy="457075"/>
            <a:chOff x="3917263" y="1628700"/>
            <a:chExt cx="1309500" cy="457075"/>
          </a:xfrm>
        </p:grpSpPr>
        <p:sp>
          <p:nvSpPr>
            <p:cNvPr id="1981" name="Google Shape;1981;p307"/>
            <p:cNvSpPr/>
            <p:nvPr/>
          </p:nvSpPr>
          <p:spPr>
            <a:xfrm>
              <a:off x="3917263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07"/>
            <p:cNvSpPr/>
            <p:nvPr/>
          </p:nvSpPr>
          <p:spPr>
            <a:xfrm>
              <a:off x="3917263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1789" y="1291"/>
                  </a:moveTo>
                  <a:cubicBezTo>
                    <a:pt x="31974" y="1291"/>
                    <a:pt x="32159" y="1291"/>
                    <a:pt x="32343" y="1293"/>
                  </a:cubicBezTo>
                  <a:cubicBezTo>
                    <a:pt x="33959" y="1309"/>
                    <a:pt x="35586" y="1386"/>
                    <a:pt x="37170" y="1726"/>
                  </a:cubicBezTo>
                  <a:cubicBezTo>
                    <a:pt x="37989" y="1901"/>
                    <a:pt x="38650" y="2440"/>
                    <a:pt x="39116" y="3162"/>
                  </a:cubicBezTo>
                  <a:cubicBezTo>
                    <a:pt x="40148" y="4757"/>
                    <a:pt x="40208" y="6161"/>
                    <a:pt x="40214" y="7773"/>
                  </a:cubicBezTo>
                  <a:cubicBezTo>
                    <a:pt x="40214" y="8849"/>
                    <a:pt x="40393" y="9964"/>
                    <a:pt x="40164" y="10987"/>
                  </a:cubicBezTo>
                  <a:cubicBezTo>
                    <a:pt x="39940" y="11993"/>
                    <a:pt x="40151" y="13111"/>
                    <a:pt x="39513" y="14010"/>
                  </a:cubicBezTo>
                  <a:cubicBezTo>
                    <a:pt x="38667" y="15207"/>
                    <a:pt x="37409" y="15600"/>
                    <a:pt x="36022" y="15741"/>
                  </a:cubicBezTo>
                  <a:cubicBezTo>
                    <a:pt x="34725" y="15871"/>
                    <a:pt x="33416" y="15788"/>
                    <a:pt x="32122" y="16087"/>
                  </a:cubicBezTo>
                  <a:cubicBezTo>
                    <a:pt x="31980" y="16120"/>
                    <a:pt x="31827" y="16129"/>
                    <a:pt x="31668" y="16129"/>
                  </a:cubicBezTo>
                  <a:cubicBezTo>
                    <a:pt x="31493" y="16129"/>
                    <a:pt x="31310" y="16118"/>
                    <a:pt x="31129" y="16118"/>
                  </a:cubicBezTo>
                  <a:cubicBezTo>
                    <a:pt x="30994" y="16118"/>
                    <a:pt x="30860" y="16124"/>
                    <a:pt x="30729" y="16144"/>
                  </a:cubicBezTo>
                  <a:cubicBezTo>
                    <a:pt x="30311" y="16207"/>
                    <a:pt x="29948" y="16542"/>
                    <a:pt x="29523" y="16542"/>
                  </a:cubicBezTo>
                  <a:cubicBezTo>
                    <a:pt x="29426" y="16542"/>
                    <a:pt x="29326" y="16524"/>
                    <a:pt x="29221" y="16482"/>
                  </a:cubicBezTo>
                  <a:cubicBezTo>
                    <a:pt x="28967" y="16379"/>
                    <a:pt x="28715" y="16344"/>
                    <a:pt x="28465" y="16344"/>
                  </a:cubicBezTo>
                  <a:cubicBezTo>
                    <a:pt x="28082" y="16344"/>
                    <a:pt x="27700" y="16427"/>
                    <a:pt x="27312" y="16479"/>
                  </a:cubicBezTo>
                  <a:cubicBezTo>
                    <a:pt x="26701" y="16562"/>
                    <a:pt x="26078" y="16669"/>
                    <a:pt x="25466" y="16669"/>
                  </a:cubicBezTo>
                  <a:cubicBezTo>
                    <a:pt x="25330" y="16669"/>
                    <a:pt x="25194" y="16664"/>
                    <a:pt x="25059" y="16652"/>
                  </a:cubicBezTo>
                  <a:cubicBezTo>
                    <a:pt x="24942" y="16641"/>
                    <a:pt x="24826" y="16637"/>
                    <a:pt x="24710" y="16637"/>
                  </a:cubicBezTo>
                  <a:cubicBezTo>
                    <a:pt x="24140" y="16637"/>
                    <a:pt x="23584" y="16742"/>
                    <a:pt x="23016" y="16742"/>
                  </a:cubicBezTo>
                  <a:cubicBezTo>
                    <a:pt x="22981" y="16742"/>
                    <a:pt x="22947" y="16742"/>
                    <a:pt x="22912" y="16741"/>
                  </a:cubicBezTo>
                  <a:cubicBezTo>
                    <a:pt x="22534" y="16732"/>
                    <a:pt x="22150" y="16709"/>
                    <a:pt x="21768" y="16709"/>
                  </a:cubicBezTo>
                  <a:cubicBezTo>
                    <a:pt x="21114" y="16709"/>
                    <a:pt x="20463" y="16775"/>
                    <a:pt x="19847" y="17083"/>
                  </a:cubicBezTo>
                  <a:cubicBezTo>
                    <a:pt x="19808" y="17102"/>
                    <a:pt x="19773" y="17110"/>
                    <a:pt x="19741" y="17110"/>
                  </a:cubicBezTo>
                  <a:cubicBezTo>
                    <a:pt x="19686" y="17110"/>
                    <a:pt x="19643" y="17084"/>
                    <a:pt x="19618" y="17040"/>
                  </a:cubicBezTo>
                  <a:cubicBezTo>
                    <a:pt x="19526" y="16877"/>
                    <a:pt x="19419" y="16829"/>
                    <a:pt x="19309" y="16829"/>
                  </a:cubicBezTo>
                  <a:cubicBezTo>
                    <a:pt x="19150" y="16829"/>
                    <a:pt x="18983" y="16929"/>
                    <a:pt x="18840" y="16929"/>
                  </a:cubicBezTo>
                  <a:cubicBezTo>
                    <a:pt x="18818" y="16929"/>
                    <a:pt x="18797" y="16927"/>
                    <a:pt x="18777" y="16921"/>
                  </a:cubicBezTo>
                  <a:cubicBezTo>
                    <a:pt x="18579" y="16871"/>
                    <a:pt x="18381" y="16855"/>
                    <a:pt x="18181" y="16855"/>
                  </a:cubicBezTo>
                  <a:cubicBezTo>
                    <a:pt x="17779" y="16855"/>
                    <a:pt x="17374" y="16923"/>
                    <a:pt x="16974" y="16923"/>
                  </a:cubicBezTo>
                  <a:cubicBezTo>
                    <a:pt x="16675" y="16923"/>
                    <a:pt x="16379" y="16885"/>
                    <a:pt x="16090" y="16751"/>
                  </a:cubicBezTo>
                  <a:cubicBezTo>
                    <a:pt x="15987" y="16702"/>
                    <a:pt x="15883" y="16685"/>
                    <a:pt x="15780" y="16685"/>
                  </a:cubicBezTo>
                  <a:cubicBezTo>
                    <a:pt x="15539" y="16685"/>
                    <a:pt x="15297" y="16777"/>
                    <a:pt x="15051" y="16777"/>
                  </a:cubicBezTo>
                  <a:cubicBezTo>
                    <a:pt x="15036" y="16777"/>
                    <a:pt x="15021" y="16777"/>
                    <a:pt x="15007" y="16776"/>
                  </a:cubicBezTo>
                  <a:cubicBezTo>
                    <a:pt x="13871" y="16721"/>
                    <a:pt x="12734" y="16616"/>
                    <a:pt x="11596" y="16599"/>
                  </a:cubicBezTo>
                  <a:cubicBezTo>
                    <a:pt x="11446" y="16597"/>
                    <a:pt x="11273" y="16587"/>
                    <a:pt x="11107" y="16587"/>
                  </a:cubicBezTo>
                  <a:cubicBezTo>
                    <a:pt x="10878" y="16587"/>
                    <a:pt x="10659" y="16606"/>
                    <a:pt x="10524" y="16693"/>
                  </a:cubicBezTo>
                  <a:cubicBezTo>
                    <a:pt x="10408" y="16767"/>
                    <a:pt x="10300" y="16795"/>
                    <a:pt x="10197" y="16795"/>
                  </a:cubicBezTo>
                  <a:cubicBezTo>
                    <a:pt x="9896" y="16795"/>
                    <a:pt x="9641" y="16556"/>
                    <a:pt x="9366" y="16556"/>
                  </a:cubicBezTo>
                  <a:cubicBezTo>
                    <a:pt x="9302" y="16556"/>
                    <a:pt x="9237" y="16569"/>
                    <a:pt x="9169" y="16602"/>
                  </a:cubicBezTo>
                  <a:cubicBezTo>
                    <a:pt x="9140" y="16450"/>
                    <a:pt x="9085" y="16409"/>
                    <a:pt x="9017" y="16409"/>
                  </a:cubicBezTo>
                  <a:cubicBezTo>
                    <a:pt x="8938" y="16409"/>
                    <a:pt x="8841" y="16464"/>
                    <a:pt x="8747" y="16464"/>
                  </a:cubicBezTo>
                  <a:cubicBezTo>
                    <a:pt x="8743" y="16464"/>
                    <a:pt x="8738" y="16464"/>
                    <a:pt x="8733" y="16464"/>
                  </a:cubicBezTo>
                  <a:cubicBezTo>
                    <a:pt x="8714" y="16462"/>
                    <a:pt x="8695" y="16462"/>
                    <a:pt x="8676" y="16462"/>
                  </a:cubicBezTo>
                  <a:cubicBezTo>
                    <a:pt x="8438" y="16462"/>
                    <a:pt x="8183" y="16543"/>
                    <a:pt x="7941" y="16543"/>
                  </a:cubicBezTo>
                  <a:cubicBezTo>
                    <a:pt x="7720" y="16543"/>
                    <a:pt x="7511" y="16475"/>
                    <a:pt x="7337" y="16218"/>
                  </a:cubicBezTo>
                  <a:cubicBezTo>
                    <a:pt x="7322" y="16195"/>
                    <a:pt x="7270" y="16183"/>
                    <a:pt x="7221" y="16183"/>
                  </a:cubicBezTo>
                  <a:cubicBezTo>
                    <a:pt x="7194" y="16183"/>
                    <a:pt x="7168" y="16186"/>
                    <a:pt x="7149" y="16194"/>
                  </a:cubicBezTo>
                  <a:cubicBezTo>
                    <a:pt x="6932" y="16278"/>
                    <a:pt x="6721" y="16312"/>
                    <a:pt x="6514" y="16312"/>
                  </a:cubicBezTo>
                  <a:cubicBezTo>
                    <a:pt x="6050" y="16312"/>
                    <a:pt x="5608" y="16138"/>
                    <a:pt x="5162" y="15959"/>
                  </a:cubicBezTo>
                  <a:cubicBezTo>
                    <a:pt x="5025" y="15904"/>
                    <a:pt x="4862" y="15862"/>
                    <a:pt x="4711" y="15862"/>
                  </a:cubicBezTo>
                  <a:cubicBezTo>
                    <a:pt x="4664" y="15862"/>
                    <a:pt x="4618" y="15866"/>
                    <a:pt x="4575" y="15875"/>
                  </a:cubicBezTo>
                  <a:cubicBezTo>
                    <a:pt x="4445" y="15902"/>
                    <a:pt x="4324" y="15915"/>
                    <a:pt x="4211" y="15915"/>
                  </a:cubicBezTo>
                  <a:cubicBezTo>
                    <a:pt x="3396" y="15915"/>
                    <a:pt x="3006" y="15252"/>
                    <a:pt x="2470" y="14678"/>
                  </a:cubicBezTo>
                  <a:cubicBezTo>
                    <a:pt x="1414" y="13545"/>
                    <a:pt x="1477" y="12151"/>
                    <a:pt x="1224" y="10801"/>
                  </a:cubicBezTo>
                  <a:cubicBezTo>
                    <a:pt x="1009" y="9647"/>
                    <a:pt x="1240" y="8565"/>
                    <a:pt x="1383" y="7443"/>
                  </a:cubicBezTo>
                  <a:cubicBezTo>
                    <a:pt x="1468" y="6768"/>
                    <a:pt x="1515" y="6107"/>
                    <a:pt x="1720" y="5447"/>
                  </a:cubicBezTo>
                  <a:cubicBezTo>
                    <a:pt x="2026" y="4460"/>
                    <a:pt x="2603" y="3787"/>
                    <a:pt x="3489" y="3230"/>
                  </a:cubicBezTo>
                  <a:cubicBezTo>
                    <a:pt x="4713" y="2462"/>
                    <a:pt x="6001" y="2368"/>
                    <a:pt x="7377" y="2307"/>
                  </a:cubicBezTo>
                  <a:cubicBezTo>
                    <a:pt x="7843" y="2286"/>
                    <a:pt x="8402" y="2179"/>
                    <a:pt x="8910" y="2065"/>
                  </a:cubicBezTo>
                  <a:cubicBezTo>
                    <a:pt x="9991" y="1823"/>
                    <a:pt x="11114" y="1755"/>
                    <a:pt x="12224" y="1658"/>
                  </a:cubicBezTo>
                  <a:cubicBezTo>
                    <a:pt x="13237" y="1571"/>
                    <a:pt x="14284" y="1673"/>
                    <a:pt x="15269" y="1546"/>
                  </a:cubicBezTo>
                  <a:cubicBezTo>
                    <a:pt x="16647" y="1368"/>
                    <a:pt x="18024" y="1558"/>
                    <a:pt x="19406" y="1337"/>
                  </a:cubicBezTo>
                  <a:cubicBezTo>
                    <a:pt x="19586" y="1308"/>
                    <a:pt x="19778" y="1298"/>
                    <a:pt x="19978" y="1298"/>
                  </a:cubicBezTo>
                  <a:cubicBezTo>
                    <a:pt x="20455" y="1298"/>
                    <a:pt x="20972" y="1359"/>
                    <a:pt x="21455" y="1382"/>
                  </a:cubicBezTo>
                  <a:cubicBezTo>
                    <a:pt x="22531" y="1436"/>
                    <a:pt x="23610" y="1468"/>
                    <a:pt x="24688" y="1468"/>
                  </a:cubicBezTo>
                  <a:cubicBezTo>
                    <a:pt x="25296" y="1468"/>
                    <a:pt x="25903" y="1458"/>
                    <a:pt x="26510" y="1435"/>
                  </a:cubicBezTo>
                  <a:cubicBezTo>
                    <a:pt x="28269" y="1370"/>
                    <a:pt x="30029" y="1291"/>
                    <a:pt x="31789" y="1291"/>
                  </a:cubicBezTo>
                  <a:close/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3" name="Google Shape;1983;p307"/>
          <p:cNvGrpSpPr/>
          <p:nvPr/>
        </p:nvGrpSpPr>
        <p:grpSpPr>
          <a:xfrm>
            <a:off x="1690075" y="1933500"/>
            <a:ext cx="1309500" cy="457075"/>
            <a:chOff x="1690075" y="1628700"/>
            <a:chExt cx="1309500" cy="457075"/>
          </a:xfrm>
        </p:grpSpPr>
        <p:sp>
          <p:nvSpPr>
            <p:cNvPr id="1984" name="Google Shape;1984;p307"/>
            <p:cNvSpPr/>
            <p:nvPr/>
          </p:nvSpPr>
          <p:spPr>
            <a:xfrm>
              <a:off x="1690075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07"/>
            <p:cNvSpPr/>
            <p:nvPr/>
          </p:nvSpPr>
          <p:spPr>
            <a:xfrm>
              <a:off x="1690075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1789" y="1291"/>
                  </a:moveTo>
                  <a:cubicBezTo>
                    <a:pt x="31974" y="1291"/>
                    <a:pt x="32159" y="1291"/>
                    <a:pt x="32343" y="1293"/>
                  </a:cubicBezTo>
                  <a:cubicBezTo>
                    <a:pt x="33959" y="1309"/>
                    <a:pt x="35586" y="1386"/>
                    <a:pt x="37170" y="1726"/>
                  </a:cubicBezTo>
                  <a:cubicBezTo>
                    <a:pt x="37989" y="1901"/>
                    <a:pt x="38650" y="2440"/>
                    <a:pt x="39116" y="3162"/>
                  </a:cubicBezTo>
                  <a:cubicBezTo>
                    <a:pt x="40148" y="4757"/>
                    <a:pt x="40208" y="6161"/>
                    <a:pt x="40214" y="7773"/>
                  </a:cubicBezTo>
                  <a:cubicBezTo>
                    <a:pt x="40214" y="8849"/>
                    <a:pt x="40393" y="9964"/>
                    <a:pt x="40164" y="10987"/>
                  </a:cubicBezTo>
                  <a:cubicBezTo>
                    <a:pt x="39940" y="11993"/>
                    <a:pt x="40151" y="13111"/>
                    <a:pt x="39513" y="14010"/>
                  </a:cubicBezTo>
                  <a:cubicBezTo>
                    <a:pt x="38667" y="15207"/>
                    <a:pt x="37409" y="15600"/>
                    <a:pt x="36022" y="15741"/>
                  </a:cubicBezTo>
                  <a:cubicBezTo>
                    <a:pt x="34725" y="15871"/>
                    <a:pt x="33416" y="15788"/>
                    <a:pt x="32122" y="16087"/>
                  </a:cubicBezTo>
                  <a:cubicBezTo>
                    <a:pt x="31980" y="16120"/>
                    <a:pt x="31827" y="16129"/>
                    <a:pt x="31668" y="16129"/>
                  </a:cubicBezTo>
                  <a:cubicBezTo>
                    <a:pt x="31493" y="16129"/>
                    <a:pt x="31310" y="16118"/>
                    <a:pt x="31129" y="16118"/>
                  </a:cubicBezTo>
                  <a:cubicBezTo>
                    <a:pt x="30994" y="16118"/>
                    <a:pt x="30860" y="16124"/>
                    <a:pt x="30729" y="16144"/>
                  </a:cubicBezTo>
                  <a:cubicBezTo>
                    <a:pt x="30311" y="16207"/>
                    <a:pt x="29948" y="16542"/>
                    <a:pt x="29523" y="16542"/>
                  </a:cubicBezTo>
                  <a:cubicBezTo>
                    <a:pt x="29426" y="16542"/>
                    <a:pt x="29326" y="16524"/>
                    <a:pt x="29221" y="16482"/>
                  </a:cubicBezTo>
                  <a:cubicBezTo>
                    <a:pt x="28967" y="16379"/>
                    <a:pt x="28715" y="16344"/>
                    <a:pt x="28465" y="16344"/>
                  </a:cubicBezTo>
                  <a:cubicBezTo>
                    <a:pt x="28082" y="16344"/>
                    <a:pt x="27700" y="16427"/>
                    <a:pt x="27312" y="16479"/>
                  </a:cubicBezTo>
                  <a:cubicBezTo>
                    <a:pt x="26701" y="16562"/>
                    <a:pt x="26078" y="16669"/>
                    <a:pt x="25466" y="16669"/>
                  </a:cubicBezTo>
                  <a:cubicBezTo>
                    <a:pt x="25330" y="16669"/>
                    <a:pt x="25194" y="16664"/>
                    <a:pt x="25059" y="16652"/>
                  </a:cubicBezTo>
                  <a:cubicBezTo>
                    <a:pt x="24942" y="16641"/>
                    <a:pt x="24826" y="16637"/>
                    <a:pt x="24710" y="16637"/>
                  </a:cubicBezTo>
                  <a:cubicBezTo>
                    <a:pt x="24140" y="16637"/>
                    <a:pt x="23584" y="16742"/>
                    <a:pt x="23016" y="16742"/>
                  </a:cubicBezTo>
                  <a:cubicBezTo>
                    <a:pt x="22981" y="16742"/>
                    <a:pt x="22947" y="16742"/>
                    <a:pt x="22912" y="16741"/>
                  </a:cubicBezTo>
                  <a:cubicBezTo>
                    <a:pt x="22534" y="16732"/>
                    <a:pt x="22150" y="16709"/>
                    <a:pt x="21768" y="16709"/>
                  </a:cubicBezTo>
                  <a:cubicBezTo>
                    <a:pt x="21114" y="16709"/>
                    <a:pt x="20463" y="16775"/>
                    <a:pt x="19847" y="17083"/>
                  </a:cubicBezTo>
                  <a:cubicBezTo>
                    <a:pt x="19808" y="17102"/>
                    <a:pt x="19773" y="17110"/>
                    <a:pt x="19741" y="17110"/>
                  </a:cubicBezTo>
                  <a:cubicBezTo>
                    <a:pt x="19686" y="17110"/>
                    <a:pt x="19643" y="17084"/>
                    <a:pt x="19618" y="17040"/>
                  </a:cubicBezTo>
                  <a:cubicBezTo>
                    <a:pt x="19526" y="16877"/>
                    <a:pt x="19419" y="16829"/>
                    <a:pt x="19309" y="16829"/>
                  </a:cubicBezTo>
                  <a:cubicBezTo>
                    <a:pt x="19150" y="16829"/>
                    <a:pt x="18983" y="16929"/>
                    <a:pt x="18840" y="16929"/>
                  </a:cubicBezTo>
                  <a:cubicBezTo>
                    <a:pt x="18818" y="16929"/>
                    <a:pt x="18797" y="16927"/>
                    <a:pt x="18777" y="16921"/>
                  </a:cubicBezTo>
                  <a:cubicBezTo>
                    <a:pt x="18579" y="16871"/>
                    <a:pt x="18381" y="16855"/>
                    <a:pt x="18181" y="16855"/>
                  </a:cubicBezTo>
                  <a:cubicBezTo>
                    <a:pt x="17779" y="16855"/>
                    <a:pt x="17374" y="16923"/>
                    <a:pt x="16974" y="16923"/>
                  </a:cubicBezTo>
                  <a:cubicBezTo>
                    <a:pt x="16675" y="16923"/>
                    <a:pt x="16379" y="16885"/>
                    <a:pt x="16090" y="16751"/>
                  </a:cubicBezTo>
                  <a:cubicBezTo>
                    <a:pt x="15987" y="16702"/>
                    <a:pt x="15883" y="16685"/>
                    <a:pt x="15780" y="16685"/>
                  </a:cubicBezTo>
                  <a:cubicBezTo>
                    <a:pt x="15539" y="16685"/>
                    <a:pt x="15297" y="16777"/>
                    <a:pt x="15051" y="16777"/>
                  </a:cubicBezTo>
                  <a:cubicBezTo>
                    <a:pt x="15036" y="16777"/>
                    <a:pt x="15021" y="16777"/>
                    <a:pt x="15007" y="16776"/>
                  </a:cubicBezTo>
                  <a:cubicBezTo>
                    <a:pt x="13871" y="16721"/>
                    <a:pt x="12734" y="16616"/>
                    <a:pt x="11596" y="16599"/>
                  </a:cubicBezTo>
                  <a:cubicBezTo>
                    <a:pt x="11446" y="16597"/>
                    <a:pt x="11273" y="16587"/>
                    <a:pt x="11107" y="16587"/>
                  </a:cubicBezTo>
                  <a:cubicBezTo>
                    <a:pt x="10878" y="16587"/>
                    <a:pt x="10659" y="16606"/>
                    <a:pt x="10524" y="16693"/>
                  </a:cubicBezTo>
                  <a:cubicBezTo>
                    <a:pt x="10408" y="16767"/>
                    <a:pt x="10300" y="16795"/>
                    <a:pt x="10197" y="16795"/>
                  </a:cubicBezTo>
                  <a:cubicBezTo>
                    <a:pt x="9896" y="16795"/>
                    <a:pt x="9641" y="16556"/>
                    <a:pt x="9366" y="16556"/>
                  </a:cubicBezTo>
                  <a:cubicBezTo>
                    <a:pt x="9302" y="16556"/>
                    <a:pt x="9237" y="16569"/>
                    <a:pt x="9169" y="16602"/>
                  </a:cubicBezTo>
                  <a:cubicBezTo>
                    <a:pt x="9140" y="16450"/>
                    <a:pt x="9085" y="16409"/>
                    <a:pt x="9017" y="16409"/>
                  </a:cubicBezTo>
                  <a:cubicBezTo>
                    <a:pt x="8938" y="16409"/>
                    <a:pt x="8841" y="16464"/>
                    <a:pt x="8747" y="16464"/>
                  </a:cubicBezTo>
                  <a:cubicBezTo>
                    <a:pt x="8743" y="16464"/>
                    <a:pt x="8738" y="16464"/>
                    <a:pt x="8733" y="16464"/>
                  </a:cubicBezTo>
                  <a:cubicBezTo>
                    <a:pt x="8714" y="16462"/>
                    <a:pt x="8695" y="16462"/>
                    <a:pt x="8676" y="16462"/>
                  </a:cubicBezTo>
                  <a:cubicBezTo>
                    <a:pt x="8438" y="16462"/>
                    <a:pt x="8183" y="16543"/>
                    <a:pt x="7941" y="16543"/>
                  </a:cubicBezTo>
                  <a:cubicBezTo>
                    <a:pt x="7720" y="16543"/>
                    <a:pt x="7511" y="16475"/>
                    <a:pt x="7337" y="16218"/>
                  </a:cubicBezTo>
                  <a:cubicBezTo>
                    <a:pt x="7322" y="16195"/>
                    <a:pt x="7270" y="16183"/>
                    <a:pt x="7221" y="16183"/>
                  </a:cubicBezTo>
                  <a:cubicBezTo>
                    <a:pt x="7194" y="16183"/>
                    <a:pt x="7168" y="16186"/>
                    <a:pt x="7149" y="16194"/>
                  </a:cubicBezTo>
                  <a:cubicBezTo>
                    <a:pt x="6932" y="16278"/>
                    <a:pt x="6721" y="16312"/>
                    <a:pt x="6514" y="16312"/>
                  </a:cubicBezTo>
                  <a:cubicBezTo>
                    <a:pt x="6050" y="16312"/>
                    <a:pt x="5608" y="16138"/>
                    <a:pt x="5162" y="15959"/>
                  </a:cubicBezTo>
                  <a:cubicBezTo>
                    <a:pt x="5025" y="15904"/>
                    <a:pt x="4862" y="15862"/>
                    <a:pt x="4711" y="15862"/>
                  </a:cubicBezTo>
                  <a:cubicBezTo>
                    <a:pt x="4664" y="15862"/>
                    <a:pt x="4618" y="15866"/>
                    <a:pt x="4575" y="15875"/>
                  </a:cubicBezTo>
                  <a:cubicBezTo>
                    <a:pt x="4445" y="15902"/>
                    <a:pt x="4324" y="15915"/>
                    <a:pt x="4211" y="15915"/>
                  </a:cubicBezTo>
                  <a:cubicBezTo>
                    <a:pt x="3396" y="15915"/>
                    <a:pt x="3006" y="15252"/>
                    <a:pt x="2470" y="14678"/>
                  </a:cubicBezTo>
                  <a:cubicBezTo>
                    <a:pt x="1414" y="13545"/>
                    <a:pt x="1477" y="12151"/>
                    <a:pt x="1224" y="10801"/>
                  </a:cubicBezTo>
                  <a:cubicBezTo>
                    <a:pt x="1009" y="9647"/>
                    <a:pt x="1240" y="8565"/>
                    <a:pt x="1383" y="7443"/>
                  </a:cubicBezTo>
                  <a:cubicBezTo>
                    <a:pt x="1468" y="6768"/>
                    <a:pt x="1515" y="6107"/>
                    <a:pt x="1720" y="5447"/>
                  </a:cubicBezTo>
                  <a:cubicBezTo>
                    <a:pt x="2026" y="4460"/>
                    <a:pt x="2603" y="3787"/>
                    <a:pt x="3489" y="3230"/>
                  </a:cubicBezTo>
                  <a:cubicBezTo>
                    <a:pt x="4713" y="2462"/>
                    <a:pt x="6001" y="2368"/>
                    <a:pt x="7377" y="2307"/>
                  </a:cubicBezTo>
                  <a:cubicBezTo>
                    <a:pt x="7843" y="2286"/>
                    <a:pt x="8402" y="2179"/>
                    <a:pt x="8910" y="2065"/>
                  </a:cubicBezTo>
                  <a:cubicBezTo>
                    <a:pt x="9991" y="1823"/>
                    <a:pt x="11114" y="1755"/>
                    <a:pt x="12224" y="1658"/>
                  </a:cubicBezTo>
                  <a:cubicBezTo>
                    <a:pt x="13237" y="1571"/>
                    <a:pt x="14284" y="1673"/>
                    <a:pt x="15269" y="1546"/>
                  </a:cubicBezTo>
                  <a:cubicBezTo>
                    <a:pt x="16647" y="1368"/>
                    <a:pt x="18024" y="1558"/>
                    <a:pt x="19406" y="1337"/>
                  </a:cubicBezTo>
                  <a:cubicBezTo>
                    <a:pt x="19586" y="1308"/>
                    <a:pt x="19778" y="1298"/>
                    <a:pt x="19978" y="1298"/>
                  </a:cubicBezTo>
                  <a:cubicBezTo>
                    <a:pt x="20455" y="1298"/>
                    <a:pt x="20972" y="1359"/>
                    <a:pt x="21455" y="1382"/>
                  </a:cubicBezTo>
                  <a:cubicBezTo>
                    <a:pt x="22531" y="1436"/>
                    <a:pt x="23610" y="1468"/>
                    <a:pt x="24688" y="1468"/>
                  </a:cubicBezTo>
                  <a:cubicBezTo>
                    <a:pt x="25296" y="1468"/>
                    <a:pt x="25903" y="1458"/>
                    <a:pt x="26510" y="1435"/>
                  </a:cubicBezTo>
                  <a:cubicBezTo>
                    <a:pt x="28269" y="1370"/>
                    <a:pt x="30029" y="1291"/>
                    <a:pt x="31789" y="1291"/>
                  </a:cubicBezTo>
                  <a:close/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6" name="Google Shape;1986;p307"/>
          <p:cNvSpPr txBox="1"/>
          <p:nvPr/>
        </p:nvSpPr>
        <p:spPr>
          <a:xfrm>
            <a:off x="5906274" y="2362000"/>
            <a:ext cx="1846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mfortaa"/>
                <a:ea typeface="Comfortaa"/>
                <a:cs typeface="Comfortaa"/>
                <a:sym typeface="Comfortaa"/>
              </a:rPr>
              <a:t>Converts a value into its JSON-format representation. Useful for debugging.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987" name="Google Shape;1987;p307"/>
          <p:cNvGrpSpPr/>
          <p:nvPr/>
        </p:nvGrpSpPr>
        <p:grpSpPr>
          <a:xfrm>
            <a:off x="6144463" y="1933500"/>
            <a:ext cx="1309500" cy="457075"/>
            <a:chOff x="3917263" y="1628700"/>
            <a:chExt cx="1309500" cy="457075"/>
          </a:xfrm>
        </p:grpSpPr>
        <p:sp>
          <p:nvSpPr>
            <p:cNvPr id="1988" name="Google Shape;1988;p307"/>
            <p:cNvSpPr/>
            <p:nvPr/>
          </p:nvSpPr>
          <p:spPr>
            <a:xfrm>
              <a:off x="3917263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07"/>
            <p:cNvSpPr/>
            <p:nvPr/>
          </p:nvSpPr>
          <p:spPr>
            <a:xfrm>
              <a:off x="3917263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1789" y="1291"/>
                  </a:moveTo>
                  <a:cubicBezTo>
                    <a:pt x="31974" y="1291"/>
                    <a:pt x="32159" y="1291"/>
                    <a:pt x="32343" y="1293"/>
                  </a:cubicBezTo>
                  <a:cubicBezTo>
                    <a:pt x="33959" y="1309"/>
                    <a:pt x="35586" y="1386"/>
                    <a:pt x="37170" y="1726"/>
                  </a:cubicBezTo>
                  <a:cubicBezTo>
                    <a:pt x="37989" y="1901"/>
                    <a:pt x="38650" y="2440"/>
                    <a:pt x="39116" y="3162"/>
                  </a:cubicBezTo>
                  <a:cubicBezTo>
                    <a:pt x="40148" y="4757"/>
                    <a:pt x="40208" y="6161"/>
                    <a:pt x="40214" y="7773"/>
                  </a:cubicBezTo>
                  <a:cubicBezTo>
                    <a:pt x="40214" y="8849"/>
                    <a:pt x="40393" y="9964"/>
                    <a:pt x="40164" y="10987"/>
                  </a:cubicBezTo>
                  <a:cubicBezTo>
                    <a:pt x="39940" y="11993"/>
                    <a:pt x="40151" y="13111"/>
                    <a:pt x="39513" y="14010"/>
                  </a:cubicBezTo>
                  <a:cubicBezTo>
                    <a:pt x="38667" y="15207"/>
                    <a:pt x="37409" y="15600"/>
                    <a:pt x="36022" y="15741"/>
                  </a:cubicBezTo>
                  <a:cubicBezTo>
                    <a:pt x="34725" y="15871"/>
                    <a:pt x="33416" y="15788"/>
                    <a:pt x="32122" y="16087"/>
                  </a:cubicBezTo>
                  <a:cubicBezTo>
                    <a:pt x="31980" y="16120"/>
                    <a:pt x="31827" y="16129"/>
                    <a:pt x="31668" y="16129"/>
                  </a:cubicBezTo>
                  <a:cubicBezTo>
                    <a:pt x="31493" y="16129"/>
                    <a:pt x="31310" y="16118"/>
                    <a:pt x="31129" y="16118"/>
                  </a:cubicBezTo>
                  <a:cubicBezTo>
                    <a:pt x="30994" y="16118"/>
                    <a:pt x="30860" y="16124"/>
                    <a:pt x="30729" y="16144"/>
                  </a:cubicBezTo>
                  <a:cubicBezTo>
                    <a:pt x="30311" y="16207"/>
                    <a:pt x="29948" y="16542"/>
                    <a:pt x="29523" y="16542"/>
                  </a:cubicBezTo>
                  <a:cubicBezTo>
                    <a:pt x="29426" y="16542"/>
                    <a:pt x="29326" y="16524"/>
                    <a:pt x="29221" y="16482"/>
                  </a:cubicBezTo>
                  <a:cubicBezTo>
                    <a:pt x="28967" y="16379"/>
                    <a:pt x="28715" y="16344"/>
                    <a:pt x="28465" y="16344"/>
                  </a:cubicBezTo>
                  <a:cubicBezTo>
                    <a:pt x="28082" y="16344"/>
                    <a:pt x="27700" y="16427"/>
                    <a:pt x="27312" y="16479"/>
                  </a:cubicBezTo>
                  <a:cubicBezTo>
                    <a:pt x="26701" y="16562"/>
                    <a:pt x="26078" y="16669"/>
                    <a:pt x="25466" y="16669"/>
                  </a:cubicBezTo>
                  <a:cubicBezTo>
                    <a:pt x="25330" y="16669"/>
                    <a:pt x="25194" y="16664"/>
                    <a:pt x="25059" y="16652"/>
                  </a:cubicBezTo>
                  <a:cubicBezTo>
                    <a:pt x="24942" y="16641"/>
                    <a:pt x="24826" y="16637"/>
                    <a:pt x="24710" y="16637"/>
                  </a:cubicBezTo>
                  <a:cubicBezTo>
                    <a:pt x="24140" y="16637"/>
                    <a:pt x="23584" y="16742"/>
                    <a:pt x="23016" y="16742"/>
                  </a:cubicBezTo>
                  <a:cubicBezTo>
                    <a:pt x="22981" y="16742"/>
                    <a:pt x="22947" y="16742"/>
                    <a:pt x="22912" y="16741"/>
                  </a:cubicBezTo>
                  <a:cubicBezTo>
                    <a:pt x="22534" y="16732"/>
                    <a:pt x="22150" y="16709"/>
                    <a:pt x="21768" y="16709"/>
                  </a:cubicBezTo>
                  <a:cubicBezTo>
                    <a:pt x="21114" y="16709"/>
                    <a:pt x="20463" y="16775"/>
                    <a:pt x="19847" y="17083"/>
                  </a:cubicBezTo>
                  <a:cubicBezTo>
                    <a:pt x="19808" y="17102"/>
                    <a:pt x="19773" y="17110"/>
                    <a:pt x="19741" y="17110"/>
                  </a:cubicBezTo>
                  <a:cubicBezTo>
                    <a:pt x="19686" y="17110"/>
                    <a:pt x="19643" y="17084"/>
                    <a:pt x="19618" y="17040"/>
                  </a:cubicBezTo>
                  <a:cubicBezTo>
                    <a:pt x="19526" y="16877"/>
                    <a:pt x="19419" y="16829"/>
                    <a:pt x="19309" y="16829"/>
                  </a:cubicBezTo>
                  <a:cubicBezTo>
                    <a:pt x="19150" y="16829"/>
                    <a:pt x="18983" y="16929"/>
                    <a:pt x="18840" y="16929"/>
                  </a:cubicBezTo>
                  <a:cubicBezTo>
                    <a:pt x="18818" y="16929"/>
                    <a:pt x="18797" y="16927"/>
                    <a:pt x="18777" y="16921"/>
                  </a:cubicBezTo>
                  <a:cubicBezTo>
                    <a:pt x="18579" y="16871"/>
                    <a:pt x="18381" y="16855"/>
                    <a:pt x="18181" y="16855"/>
                  </a:cubicBezTo>
                  <a:cubicBezTo>
                    <a:pt x="17779" y="16855"/>
                    <a:pt x="17374" y="16923"/>
                    <a:pt x="16974" y="16923"/>
                  </a:cubicBezTo>
                  <a:cubicBezTo>
                    <a:pt x="16675" y="16923"/>
                    <a:pt x="16379" y="16885"/>
                    <a:pt x="16090" y="16751"/>
                  </a:cubicBezTo>
                  <a:cubicBezTo>
                    <a:pt x="15987" y="16702"/>
                    <a:pt x="15883" y="16685"/>
                    <a:pt x="15780" y="16685"/>
                  </a:cubicBezTo>
                  <a:cubicBezTo>
                    <a:pt x="15539" y="16685"/>
                    <a:pt x="15297" y="16777"/>
                    <a:pt x="15051" y="16777"/>
                  </a:cubicBezTo>
                  <a:cubicBezTo>
                    <a:pt x="15036" y="16777"/>
                    <a:pt x="15021" y="16777"/>
                    <a:pt x="15007" y="16776"/>
                  </a:cubicBezTo>
                  <a:cubicBezTo>
                    <a:pt x="13871" y="16721"/>
                    <a:pt x="12734" y="16616"/>
                    <a:pt x="11596" y="16599"/>
                  </a:cubicBezTo>
                  <a:cubicBezTo>
                    <a:pt x="11446" y="16597"/>
                    <a:pt x="11273" y="16587"/>
                    <a:pt x="11107" y="16587"/>
                  </a:cubicBezTo>
                  <a:cubicBezTo>
                    <a:pt x="10878" y="16587"/>
                    <a:pt x="10659" y="16606"/>
                    <a:pt x="10524" y="16693"/>
                  </a:cubicBezTo>
                  <a:cubicBezTo>
                    <a:pt x="10408" y="16767"/>
                    <a:pt x="10300" y="16795"/>
                    <a:pt x="10197" y="16795"/>
                  </a:cubicBezTo>
                  <a:cubicBezTo>
                    <a:pt x="9896" y="16795"/>
                    <a:pt x="9641" y="16556"/>
                    <a:pt x="9366" y="16556"/>
                  </a:cubicBezTo>
                  <a:cubicBezTo>
                    <a:pt x="9302" y="16556"/>
                    <a:pt x="9237" y="16569"/>
                    <a:pt x="9169" y="16602"/>
                  </a:cubicBezTo>
                  <a:cubicBezTo>
                    <a:pt x="9140" y="16450"/>
                    <a:pt x="9085" y="16409"/>
                    <a:pt x="9017" y="16409"/>
                  </a:cubicBezTo>
                  <a:cubicBezTo>
                    <a:pt x="8938" y="16409"/>
                    <a:pt x="8841" y="16464"/>
                    <a:pt x="8747" y="16464"/>
                  </a:cubicBezTo>
                  <a:cubicBezTo>
                    <a:pt x="8743" y="16464"/>
                    <a:pt x="8738" y="16464"/>
                    <a:pt x="8733" y="16464"/>
                  </a:cubicBezTo>
                  <a:cubicBezTo>
                    <a:pt x="8714" y="16462"/>
                    <a:pt x="8695" y="16462"/>
                    <a:pt x="8676" y="16462"/>
                  </a:cubicBezTo>
                  <a:cubicBezTo>
                    <a:pt x="8438" y="16462"/>
                    <a:pt x="8183" y="16543"/>
                    <a:pt x="7941" y="16543"/>
                  </a:cubicBezTo>
                  <a:cubicBezTo>
                    <a:pt x="7720" y="16543"/>
                    <a:pt x="7511" y="16475"/>
                    <a:pt x="7337" y="16218"/>
                  </a:cubicBezTo>
                  <a:cubicBezTo>
                    <a:pt x="7322" y="16195"/>
                    <a:pt x="7270" y="16183"/>
                    <a:pt x="7221" y="16183"/>
                  </a:cubicBezTo>
                  <a:cubicBezTo>
                    <a:pt x="7194" y="16183"/>
                    <a:pt x="7168" y="16186"/>
                    <a:pt x="7149" y="16194"/>
                  </a:cubicBezTo>
                  <a:cubicBezTo>
                    <a:pt x="6932" y="16278"/>
                    <a:pt x="6721" y="16312"/>
                    <a:pt x="6514" y="16312"/>
                  </a:cubicBezTo>
                  <a:cubicBezTo>
                    <a:pt x="6050" y="16312"/>
                    <a:pt x="5608" y="16138"/>
                    <a:pt x="5162" y="15959"/>
                  </a:cubicBezTo>
                  <a:cubicBezTo>
                    <a:pt x="5025" y="15904"/>
                    <a:pt x="4862" y="15862"/>
                    <a:pt x="4711" y="15862"/>
                  </a:cubicBezTo>
                  <a:cubicBezTo>
                    <a:pt x="4664" y="15862"/>
                    <a:pt x="4618" y="15866"/>
                    <a:pt x="4575" y="15875"/>
                  </a:cubicBezTo>
                  <a:cubicBezTo>
                    <a:pt x="4445" y="15902"/>
                    <a:pt x="4324" y="15915"/>
                    <a:pt x="4211" y="15915"/>
                  </a:cubicBezTo>
                  <a:cubicBezTo>
                    <a:pt x="3396" y="15915"/>
                    <a:pt x="3006" y="15252"/>
                    <a:pt x="2470" y="14678"/>
                  </a:cubicBezTo>
                  <a:cubicBezTo>
                    <a:pt x="1414" y="13545"/>
                    <a:pt x="1477" y="12151"/>
                    <a:pt x="1224" y="10801"/>
                  </a:cubicBezTo>
                  <a:cubicBezTo>
                    <a:pt x="1009" y="9647"/>
                    <a:pt x="1240" y="8565"/>
                    <a:pt x="1383" y="7443"/>
                  </a:cubicBezTo>
                  <a:cubicBezTo>
                    <a:pt x="1468" y="6768"/>
                    <a:pt x="1515" y="6107"/>
                    <a:pt x="1720" y="5447"/>
                  </a:cubicBezTo>
                  <a:cubicBezTo>
                    <a:pt x="2026" y="4460"/>
                    <a:pt x="2603" y="3787"/>
                    <a:pt x="3489" y="3230"/>
                  </a:cubicBezTo>
                  <a:cubicBezTo>
                    <a:pt x="4713" y="2462"/>
                    <a:pt x="6001" y="2368"/>
                    <a:pt x="7377" y="2307"/>
                  </a:cubicBezTo>
                  <a:cubicBezTo>
                    <a:pt x="7843" y="2286"/>
                    <a:pt x="8402" y="2179"/>
                    <a:pt x="8910" y="2065"/>
                  </a:cubicBezTo>
                  <a:cubicBezTo>
                    <a:pt x="9991" y="1823"/>
                    <a:pt x="11114" y="1755"/>
                    <a:pt x="12224" y="1658"/>
                  </a:cubicBezTo>
                  <a:cubicBezTo>
                    <a:pt x="13237" y="1571"/>
                    <a:pt x="14284" y="1673"/>
                    <a:pt x="15269" y="1546"/>
                  </a:cubicBezTo>
                  <a:cubicBezTo>
                    <a:pt x="16647" y="1368"/>
                    <a:pt x="18024" y="1558"/>
                    <a:pt x="19406" y="1337"/>
                  </a:cubicBezTo>
                  <a:cubicBezTo>
                    <a:pt x="19586" y="1308"/>
                    <a:pt x="19778" y="1298"/>
                    <a:pt x="19978" y="1298"/>
                  </a:cubicBezTo>
                  <a:cubicBezTo>
                    <a:pt x="20455" y="1298"/>
                    <a:pt x="20972" y="1359"/>
                    <a:pt x="21455" y="1382"/>
                  </a:cubicBezTo>
                  <a:cubicBezTo>
                    <a:pt x="22531" y="1436"/>
                    <a:pt x="23610" y="1468"/>
                    <a:pt x="24688" y="1468"/>
                  </a:cubicBezTo>
                  <a:cubicBezTo>
                    <a:pt x="25296" y="1468"/>
                    <a:pt x="25903" y="1458"/>
                    <a:pt x="26510" y="1435"/>
                  </a:cubicBezTo>
                  <a:cubicBezTo>
                    <a:pt x="28269" y="1370"/>
                    <a:pt x="30029" y="1291"/>
                    <a:pt x="31789" y="1291"/>
                  </a:cubicBezTo>
                  <a:close/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0" name="Google Shape;1990;p307"/>
          <p:cNvSpPr txBox="1"/>
          <p:nvPr/>
        </p:nvSpPr>
        <p:spPr>
          <a:xfrm>
            <a:off x="1413763" y="1629100"/>
            <a:ext cx="18240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ermanent Marker"/>
                <a:ea typeface="Permanent Marker"/>
                <a:cs typeface="Permanent Marker"/>
                <a:sym typeface="Permanent Marker"/>
              </a:rPr>
              <a:t>date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991" name="Google Shape;1991;p307"/>
          <p:cNvSpPr txBox="1"/>
          <p:nvPr/>
        </p:nvSpPr>
        <p:spPr>
          <a:xfrm>
            <a:off x="3660015" y="1629100"/>
            <a:ext cx="18240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ermanent Marker"/>
                <a:ea typeface="Permanent Marker"/>
                <a:cs typeface="Permanent Marker"/>
                <a:sym typeface="Permanent Marker"/>
              </a:rPr>
              <a:t>Currency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992" name="Google Shape;1992;p307"/>
          <p:cNvSpPr txBox="1"/>
          <p:nvPr/>
        </p:nvSpPr>
        <p:spPr>
          <a:xfrm>
            <a:off x="6286925" y="1941625"/>
            <a:ext cx="10245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ermanent Marker"/>
                <a:ea typeface="Permanent Marker"/>
                <a:cs typeface="Permanent Marker"/>
                <a:sym typeface="Permanent Marker"/>
              </a:rPr>
              <a:t>Json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993" name="Google Shape;1993;p307"/>
          <p:cNvSpPr txBox="1"/>
          <p:nvPr/>
        </p:nvSpPr>
        <p:spPr>
          <a:xfrm>
            <a:off x="1481102" y="3971725"/>
            <a:ext cx="1689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mfortaa"/>
                <a:ea typeface="Comfortaa"/>
                <a:cs typeface="Comfortaa"/>
                <a:sym typeface="Comfortaa"/>
              </a:rPr>
              <a:t>Unwraps a value from an asynchronous primitive.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994" name="Google Shape;1994;p307"/>
          <p:cNvGrpSpPr/>
          <p:nvPr/>
        </p:nvGrpSpPr>
        <p:grpSpPr>
          <a:xfrm>
            <a:off x="3917225" y="3457500"/>
            <a:ext cx="1309500" cy="457075"/>
            <a:chOff x="3917263" y="1628700"/>
            <a:chExt cx="1309500" cy="457075"/>
          </a:xfrm>
        </p:grpSpPr>
        <p:sp>
          <p:nvSpPr>
            <p:cNvPr id="1995" name="Google Shape;1995;p307"/>
            <p:cNvSpPr/>
            <p:nvPr/>
          </p:nvSpPr>
          <p:spPr>
            <a:xfrm>
              <a:off x="3917263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07"/>
            <p:cNvSpPr/>
            <p:nvPr/>
          </p:nvSpPr>
          <p:spPr>
            <a:xfrm>
              <a:off x="3917263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1789" y="1291"/>
                  </a:moveTo>
                  <a:cubicBezTo>
                    <a:pt x="31974" y="1291"/>
                    <a:pt x="32159" y="1291"/>
                    <a:pt x="32343" y="1293"/>
                  </a:cubicBezTo>
                  <a:cubicBezTo>
                    <a:pt x="33959" y="1309"/>
                    <a:pt x="35586" y="1386"/>
                    <a:pt x="37170" y="1726"/>
                  </a:cubicBezTo>
                  <a:cubicBezTo>
                    <a:pt x="37989" y="1901"/>
                    <a:pt x="38650" y="2440"/>
                    <a:pt x="39116" y="3162"/>
                  </a:cubicBezTo>
                  <a:cubicBezTo>
                    <a:pt x="40148" y="4757"/>
                    <a:pt x="40208" y="6161"/>
                    <a:pt x="40214" y="7773"/>
                  </a:cubicBezTo>
                  <a:cubicBezTo>
                    <a:pt x="40214" y="8849"/>
                    <a:pt x="40393" y="9964"/>
                    <a:pt x="40164" y="10987"/>
                  </a:cubicBezTo>
                  <a:cubicBezTo>
                    <a:pt x="39940" y="11993"/>
                    <a:pt x="40151" y="13111"/>
                    <a:pt x="39513" y="14010"/>
                  </a:cubicBezTo>
                  <a:cubicBezTo>
                    <a:pt x="38667" y="15207"/>
                    <a:pt x="37409" y="15600"/>
                    <a:pt x="36022" y="15741"/>
                  </a:cubicBezTo>
                  <a:cubicBezTo>
                    <a:pt x="34725" y="15871"/>
                    <a:pt x="33416" y="15788"/>
                    <a:pt x="32122" y="16087"/>
                  </a:cubicBezTo>
                  <a:cubicBezTo>
                    <a:pt x="31980" y="16120"/>
                    <a:pt x="31827" y="16129"/>
                    <a:pt x="31668" y="16129"/>
                  </a:cubicBezTo>
                  <a:cubicBezTo>
                    <a:pt x="31493" y="16129"/>
                    <a:pt x="31310" y="16118"/>
                    <a:pt x="31129" y="16118"/>
                  </a:cubicBezTo>
                  <a:cubicBezTo>
                    <a:pt x="30994" y="16118"/>
                    <a:pt x="30860" y="16124"/>
                    <a:pt x="30729" y="16144"/>
                  </a:cubicBezTo>
                  <a:cubicBezTo>
                    <a:pt x="30311" y="16207"/>
                    <a:pt x="29948" y="16542"/>
                    <a:pt x="29523" y="16542"/>
                  </a:cubicBezTo>
                  <a:cubicBezTo>
                    <a:pt x="29426" y="16542"/>
                    <a:pt x="29326" y="16524"/>
                    <a:pt x="29221" y="16482"/>
                  </a:cubicBezTo>
                  <a:cubicBezTo>
                    <a:pt x="28967" y="16379"/>
                    <a:pt x="28715" y="16344"/>
                    <a:pt x="28465" y="16344"/>
                  </a:cubicBezTo>
                  <a:cubicBezTo>
                    <a:pt x="28082" y="16344"/>
                    <a:pt x="27700" y="16427"/>
                    <a:pt x="27312" y="16479"/>
                  </a:cubicBezTo>
                  <a:cubicBezTo>
                    <a:pt x="26701" y="16562"/>
                    <a:pt x="26078" y="16669"/>
                    <a:pt x="25466" y="16669"/>
                  </a:cubicBezTo>
                  <a:cubicBezTo>
                    <a:pt x="25330" y="16669"/>
                    <a:pt x="25194" y="16664"/>
                    <a:pt x="25059" y="16652"/>
                  </a:cubicBezTo>
                  <a:cubicBezTo>
                    <a:pt x="24942" y="16641"/>
                    <a:pt x="24826" y="16637"/>
                    <a:pt x="24710" y="16637"/>
                  </a:cubicBezTo>
                  <a:cubicBezTo>
                    <a:pt x="24140" y="16637"/>
                    <a:pt x="23584" y="16742"/>
                    <a:pt x="23016" y="16742"/>
                  </a:cubicBezTo>
                  <a:cubicBezTo>
                    <a:pt x="22981" y="16742"/>
                    <a:pt x="22947" y="16742"/>
                    <a:pt x="22912" y="16741"/>
                  </a:cubicBezTo>
                  <a:cubicBezTo>
                    <a:pt x="22534" y="16732"/>
                    <a:pt x="22150" y="16709"/>
                    <a:pt x="21768" y="16709"/>
                  </a:cubicBezTo>
                  <a:cubicBezTo>
                    <a:pt x="21114" y="16709"/>
                    <a:pt x="20463" y="16775"/>
                    <a:pt x="19847" y="17083"/>
                  </a:cubicBezTo>
                  <a:cubicBezTo>
                    <a:pt x="19808" y="17102"/>
                    <a:pt x="19773" y="17110"/>
                    <a:pt x="19741" y="17110"/>
                  </a:cubicBezTo>
                  <a:cubicBezTo>
                    <a:pt x="19686" y="17110"/>
                    <a:pt x="19643" y="17084"/>
                    <a:pt x="19618" y="17040"/>
                  </a:cubicBezTo>
                  <a:cubicBezTo>
                    <a:pt x="19526" y="16877"/>
                    <a:pt x="19419" y="16829"/>
                    <a:pt x="19309" y="16829"/>
                  </a:cubicBezTo>
                  <a:cubicBezTo>
                    <a:pt x="19150" y="16829"/>
                    <a:pt x="18983" y="16929"/>
                    <a:pt x="18840" y="16929"/>
                  </a:cubicBezTo>
                  <a:cubicBezTo>
                    <a:pt x="18818" y="16929"/>
                    <a:pt x="18797" y="16927"/>
                    <a:pt x="18777" y="16921"/>
                  </a:cubicBezTo>
                  <a:cubicBezTo>
                    <a:pt x="18579" y="16871"/>
                    <a:pt x="18381" y="16855"/>
                    <a:pt x="18181" y="16855"/>
                  </a:cubicBezTo>
                  <a:cubicBezTo>
                    <a:pt x="17779" y="16855"/>
                    <a:pt x="17374" y="16923"/>
                    <a:pt x="16974" y="16923"/>
                  </a:cubicBezTo>
                  <a:cubicBezTo>
                    <a:pt x="16675" y="16923"/>
                    <a:pt x="16379" y="16885"/>
                    <a:pt x="16090" y="16751"/>
                  </a:cubicBezTo>
                  <a:cubicBezTo>
                    <a:pt x="15987" y="16702"/>
                    <a:pt x="15883" y="16685"/>
                    <a:pt x="15780" y="16685"/>
                  </a:cubicBezTo>
                  <a:cubicBezTo>
                    <a:pt x="15539" y="16685"/>
                    <a:pt x="15297" y="16777"/>
                    <a:pt x="15051" y="16777"/>
                  </a:cubicBezTo>
                  <a:cubicBezTo>
                    <a:pt x="15036" y="16777"/>
                    <a:pt x="15021" y="16777"/>
                    <a:pt x="15007" y="16776"/>
                  </a:cubicBezTo>
                  <a:cubicBezTo>
                    <a:pt x="13871" y="16721"/>
                    <a:pt x="12734" y="16616"/>
                    <a:pt x="11596" y="16599"/>
                  </a:cubicBezTo>
                  <a:cubicBezTo>
                    <a:pt x="11446" y="16597"/>
                    <a:pt x="11273" y="16587"/>
                    <a:pt x="11107" y="16587"/>
                  </a:cubicBezTo>
                  <a:cubicBezTo>
                    <a:pt x="10878" y="16587"/>
                    <a:pt x="10659" y="16606"/>
                    <a:pt x="10524" y="16693"/>
                  </a:cubicBezTo>
                  <a:cubicBezTo>
                    <a:pt x="10408" y="16767"/>
                    <a:pt x="10300" y="16795"/>
                    <a:pt x="10197" y="16795"/>
                  </a:cubicBezTo>
                  <a:cubicBezTo>
                    <a:pt x="9896" y="16795"/>
                    <a:pt x="9641" y="16556"/>
                    <a:pt x="9366" y="16556"/>
                  </a:cubicBezTo>
                  <a:cubicBezTo>
                    <a:pt x="9302" y="16556"/>
                    <a:pt x="9237" y="16569"/>
                    <a:pt x="9169" y="16602"/>
                  </a:cubicBezTo>
                  <a:cubicBezTo>
                    <a:pt x="9140" y="16450"/>
                    <a:pt x="9085" y="16409"/>
                    <a:pt x="9017" y="16409"/>
                  </a:cubicBezTo>
                  <a:cubicBezTo>
                    <a:pt x="8938" y="16409"/>
                    <a:pt x="8841" y="16464"/>
                    <a:pt x="8747" y="16464"/>
                  </a:cubicBezTo>
                  <a:cubicBezTo>
                    <a:pt x="8743" y="16464"/>
                    <a:pt x="8738" y="16464"/>
                    <a:pt x="8733" y="16464"/>
                  </a:cubicBezTo>
                  <a:cubicBezTo>
                    <a:pt x="8714" y="16462"/>
                    <a:pt x="8695" y="16462"/>
                    <a:pt x="8676" y="16462"/>
                  </a:cubicBezTo>
                  <a:cubicBezTo>
                    <a:pt x="8438" y="16462"/>
                    <a:pt x="8183" y="16543"/>
                    <a:pt x="7941" y="16543"/>
                  </a:cubicBezTo>
                  <a:cubicBezTo>
                    <a:pt x="7720" y="16543"/>
                    <a:pt x="7511" y="16475"/>
                    <a:pt x="7337" y="16218"/>
                  </a:cubicBezTo>
                  <a:cubicBezTo>
                    <a:pt x="7322" y="16195"/>
                    <a:pt x="7270" y="16183"/>
                    <a:pt x="7221" y="16183"/>
                  </a:cubicBezTo>
                  <a:cubicBezTo>
                    <a:pt x="7194" y="16183"/>
                    <a:pt x="7168" y="16186"/>
                    <a:pt x="7149" y="16194"/>
                  </a:cubicBezTo>
                  <a:cubicBezTo>
                    <a:pt x="6932" y="16278"/>
                    <a:pt x="6721" y="16312"/>
                    <a:pt x="6514" y="16312"/>
                  </a:cubicBezTo>
                  <a:cubicBezTo>
                    <a:pt x="6050" y="16312"/>
                    <a:pt x="5608" y="16138"/>
                    <a:pt x="5162" y="15959"/>
                  </a:cubicBezTo>
                  <a:cubicBezTo>
                    <a:pt x="5025" y="15904"/>
                    <a:pt x="4862" y="15862"/>
                    <a:pt x="4711" y="15862"/>
                  </a:cubicBezTo>
                  <a:cubicBezTo>
                    <a:pt x="4664" y="15862"/>
                    <a:pt x="4618" y="15866"/>
                    <a:pt x="4575" y="15875"/>
                  </a:cubicBezTo>
                  <a:cubicBezTo>
                    <a:pt x="4445" y="15902"/>
                    <a:pt x="4324" y="15915"/>
                    <a:pt x="4211" y="15915"/>
                  </a:cubicBezTo>
                  <a:cubicBezTo>
                    <a:pt x="3396" y="15915"/>
                    <a:pt x="3006" y="15252"/>
                    <a:pt x="2470" y="14678"/>
                  </a:cubicBezTo>
                  <a:cubicBezTo>
                    <a:pt x="1414" y="13545"/>
                    <a:pt x="1477" y="12151"/>
                    <a:pt x="1224" y="10801"/>
                  </a:cubicBezTo>
                  <a:cubicBezTo>
                    <a:pt x="1009" y="9647"/>
                    <a:pt x="1240" y="8565"/>
                    <a:pt x="1383" y="7443"/>
                  </a:cubicBezTo>
                  <a:cubicBezTo>
                    <a:pt x="1468" y="6768"/>
                    <a:pt x="1515" y="6107"/>
                    <a:pt x="1720" y="5447"/>
                  </a:cubicBezTo>
                  <a:cubicBezTo>
                    <a:pt x="2026" y="4460"/>
                    <a:pt x="2603" y="3787"/>
                    <a:pt x="3489" y="3230"/>
                  </a:cubicBezTo>
                  <a:cubicBezTo>
                    <a:pt x="4713" y="2462"/>
                    <a:pt x="6001" y="2368"/>
                    <a:pt x="7377" y="2307"/>
                  </a:cubicBezTo>
                  <a:cubicBezTo>
                    <a:pt x="7843" y="2286"/>
                    <a:pt x="8402" y="2179"/>
                    <a:pt x="8910" y="2065"/>
                  </a:cubicBezTo>
                  <a:cubicBezTo>
                    <a:pt x="9991" y="1823"/>
                    <a:pt x="11114" y="1755"/>
                    <a:pt x="12224" y="1658"/>
                  </a:cubicBezTo>
                  <a:cubicBezTo>
                    <a:pt x="13237" y="1571"/>
                    <a:pt x="14284" y="1673"/>
                    <a:pt x="15269" y="1546"/>
                  </a:cubicBezTo>
                  <a:cubicBezTo>
                    <a:pt x="16647" y="1368"/>
                    <a:pt x="18024" y="1558"/>
                    <a:pt x="19406" y="1337"/>
                  </a:cubicBezTo>
                  <a:cubicBezTo>
                    <a:pt x="19586" y="1308"/>
                    <a:pt x="19778" y="1298"/>
                    <a:pt x="19978" y="1298"/>
                  </a:cubicBezTo>
                  <a:cubicBezTo>
                    <a:pt x="20455" y="1298"/>
                    <a:pt x="20972" y="1359"/>
                    <a:pt x="21455" y="1382"/>
                  </a:cubicBezTo>
                  <a:cubicBezTo>
                    <a:pt x="22531" y="1436"/>
                    <a:pt x="23610" y="1468"/>
                    <a:pt x="24688" y="1468"/>
                  </a:cubicBezTo>
                  <a:cubicBezTo>
                    <a:pt x="25296" y="1468"/>
                    <a:pt x="25903" y="1458"/>
                    <a:pt x="26510" y="1435"/>
                  </a:cubicBezTo>
                  <a:cubicBezTo>
                    <a:pt x="28269" y="1370"/>
                    <a:pt x="30029" y="1291"/>
                    <a:pt x="31789" y="1291"/>
                  </a:cubicBezTo>
                  <a:close/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7" name="Google Shape;1997;p307"/>
          <p:cNvGrpSpPr/>
          <p:nvPr/>
        </p:nvGrpSpPr>
        <p:grpSpPr>
          <a:xfrm>
            <a:off x="1690063" y="3457500"/>
            <a:ext cx="1309500" cy="457075"/>
            <a:chOff x="3917263" y="1628700"/>
            <a:chExt cx="1309500" cy="457075"/>
          </a:xfrm>
        </p:grpSpPr>
        <p:sp>
          <p:nvSpPr>
            <p:cNvPr id="1998" name="Google Shape;1998;p307"/>
            <p:cNvSpPr/>
            <p:nvPr/>
          </p:nvSpPr>
          <p:spPr>
            <a:xfrm>
              <a:off x="3917263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07"/>
            <p:cNvSpPr/>
            <p:nvPr/>
          </p:nvSpPr>
          <p:spPr>
            <a:xfrm>
              <a:off x="3917263" y="16287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1789" y="1291"/>
                  </a:moveTo>
                  <a:cubicBezTo>
                    <a:pt x="31974" y="1291"/>
                    <a:pt x="32159" y="1291"/>
                    <a:pt x="32343" y="1293"/>
                  </a:cubicBezTo>
                  <a:cubicBezTo>
                    <a:pt x="33959" y="1309"/>
                    <a:pt x="35586" y="1386"/>
                    <a:pt x="37170" y="1726"/>
                  </a:cubicBezTo>
                  <a:cubicBezTo>
                    <a:pt x="37989" y="1901"/>
                    <a:pt x="38650" y="2440"/>
                    <a:pt x="39116" y="3162"/>
                  </a:cubicBezTo>
                  <a:cubicBezTo>
                    <a:pt x="40148" y="4757"/>
                    <a:pt x="40208" y="6161"/>
                    <a:pt x="40214" y="7773"/>
                  </a:cubicBezTo>
                  <a:cubicBezTo>
                    <a:pt x="40214" y="8849"/>
                    <a:pt x="40393" y="9964"/>
                    <a:pt x="40164" y="10987"/>
                  </a:cubicBezTo>
                  <a:cubicBezTo>
                    <a:pt x="39940" y="11993"/>
                    <a:pt x="40151" y="13111"/>
                    <a:pt x="39513" y="14010"/>
                  </a:cubicBezTo>
                  <a:cubicBezTo>
                    <a:pt x="38667" y="15207"/>
                    <a:pt x="37409" y="15600"/>
                    <a:pt x="36022" y="15741"/>
                  </a:cubicBezTo>
                  <a:cubicBezTo>
                    <a:pt x="34725" y="15871"/>
                    <a:pt x="33416" y="15788"/>
                    <a:pt x="32122" y="16087"/>
                  </a:cubicBezTo>
                  <a:cubicBezTo>
                    <a:pt x="31980" y="16120"/>
                    <a:pt x="31827" y="16129"/>
                    <a:pt x="31668" y="16129"/>
                  </a:cubicBezTo>
                  <a:cubicBezTo>
                    <a:pt x="31493" y="16129"/>
                    <a:pt x="31310" y="16118"/>
                    <a:pt x="31129" y="16118"/>
                  </a:cubicBezTo>
                  <a:cubicBezTo>
                    <a:pt x="30994" y="16118"/>
                    <a:pt x="30860" y="16124"/>
                    <a:pt x="30729" y="16144"/>
                  </a:cubicBezTo>
                  <a:cubicBezTo>
                    <a:pt x="30311" y="16207"/>
                    <a:pt x="29948" y="16542"/>
                    <a:pt x="29523" y="16542"/>
                  </a:cubicBezTo>
                  <a:cubicBezTo>
                    <a:pt x="29426" y="16542"/>
                    <a:pt x="29326" y="16524"/>
                    <a:pt x="29221" y="16482"/>
                  </a:cubicBezTo>
                  <a:cubicBezTo>
                    <a:pt x="28967" y="16379"/>
                    <a:pt x="28715" y="16344"/>
                    <a:pt x="28465" y="16344"/>
                  </a:cubicBezTo>
                  <a:cubicBezTo>
                    <a:pt x="28082" y="16344"/>
                    <a:pt x="27700" y="16427"/>
                    <a:pt x="27312" y="16479"/>
                  </a:cubicBezTo>
                  <a:cubicBezTo>
                    <a:pt x="26701" y="16562"/>
                    <a:pt x="26078" y="16669"/>
                    <a:pt x="25466" y="16669"/>
                  </a:cubicBezTo>
                  <a:cubicBezTo>
                    <a:pt x="25330" y="16669"/>
                    <a:pt x="25194" y="16664"/>
                    <a:pt x="25059" y="16652"/>
                  </a:cubicBezTo>
                  <a:cubicBezTo>
                    <a:pt x="24942" y="16641"/>
                    <a:pt x="24826" y="16637"/>
                    <a:pt x="24710" y="16637"/>
                  </a:cubicBezTo>
                  <a:cubicBezTo>
                    <a:pt x="24140" y="16637"/>
                    <a:pt x="23584" y="16742"/>
                    <a:pt x="23016" y="16742"/>
                  </a:cubicBezTo>
                  <a:cubicBezTo>
                    <a:pt x="22981" y="16742"/>
                    <a:pt x="22947" y="16742"/>
                    <a:pt x="22912" y="16741"/>
                  </a:cubicBezTo>
                  <a:cubicBezTo>
                    <a:pt x="22534" y="16732"/>
                    <a:pt x="22150" y="16709"/>
                    <a:pt x="21768" y="16709"/>
                  </a:cubicBezTo>
                  <a:cubicBezTo>
                    <a:pt x="21114" y="16709"/>
                    <a:pt x="20463" y="16775"/>
                    <a:pt x="19847" y="17083"/>
                  </a:cubicBezTo>
                  <a:cubicBezTo>
                    <a:pt x="19808" y="17102"/>
                    <a:pt x="19773" y="17110"/>
                    <a:pt x="19741" y="17110"/>
                  </a:cubicBezTo>
                  <a:cubicBezTo>
                    <a:pt x="19686" y="17110"/>
                    <a:pt x="19643" y="17084"/>
                    <a:pt x="19618" y="17040"/>
                  </a:cubicBezTo>
                  <a:cubicBezTo>
                    <a:pt x="19526" y="16877"/>
                    <a:pt x="19419" y="16829"/>
                    <a:pt x="19309" y="16829"/>
                  </a:cubicBezTo>
                  <a:cubicBezTo>
                    <a:pt x="19150" y="16829"/>
                    <a:pt x="18983" y="16929"/>
                    <a:pt x="18840" y="16929"/>
                  </a:cubicBezTo>
                  <a:cubicBezTo>
                    <a:pt x="18818" y="16929"/>
                    <a:pt x="18797" y="16927"/>
                    <a:pt x="18777" y="16921"/>
                  </a:cubicBezTo>
                  <a:cubicBezTo>
                    <a:pt x="18579" y="16871"/>
                    <a:pt x="18381" y="16855"/>
                    <a:pt x="18181" y="16855"/>
                  </a:cubicBezTo>
                  <a:cubicBezTo>
                    <a:pt x="17779" y="16855"/>
                    <a:pt x="17374" y="16923"/>
                    <a:pt x="16974" y="16923"/>
                  </a:cubicBezTo>
                  <a:cubicBezTo>
                    <a:pt x="16675" y="16923"/>
                    <a:pt x="16379" y="16885"/>
                    <a:pt x="16090" y="16751"/>
                  </a:cubicBezTo>
                  <a:cubicBezTo>
                    <a:pt x="15987" y="16702"/>
                    <a:pt x="15883" y="16685"/>
                    <a:pt x="15780" y="16685"/>
                  </a:cubicBezTo>
                  <a:cubicBezTo>
                    <a:pt x="15539" y="16685"/>
                    <a:pt x="15297" y="16777"/>
                    <a:pt x="15051" y="16777"/>
                  </a:cubicBezTo>
                  <a:cubicBezTo>
                    <a:pt x="15036" y="16777"/>
                    <a:pt x="15021" y="16777"/>
                    <a:pt x="15007" y="16776"/>
                  </a:cubicBezTo>
                  <a:cubicBezTo>
                    <a:pt x="13871" y="16721"/>
                    <a:pt x="12734" y="16616"/>
                    <a:pt x="11596" y="16599"/>
                  </a:cubicBezTo>
                  <a:cubicBezTo>
                    <a:pt x="11446" y="16597"/>
                    <a:pt x="11273" y="16587"/>
                    <a:pt x="11107" y="16587"/>
                  </a:cubicBezTo>
                  <a:cubicBezTo>
                    <a:pt x="10878" y="16587"/>
                    <a:pt x="10659" y="16606"/>
                    <a:pt x="10524" y="16693"/>
                  </a:cubicBezTo>
                  <a:cubicBezTo>
                    <a:pt x="10408" y="16767"/>
                    <a:pt x="10300" y="16795"/>
                    <a:pt x="10197" y="16795"/>
                  </a:cubicBezTo>
                  <a:cubicBezTo>
                    <a:pt x="9896" y="16795"/>
                    <a:pt x="9641" y="16556"/>
                    <a:pt x="9366" y="16556"/>
                  </a:cubicBezTo>
                  <a:cubicBezTo>
                    <a:pt x="9302" y="16556"/>
                    <a:pt x="9237" y="16569"/>
                    <a:pt x="9169" y="16602"/>
                  </a:cubicBezTo>
                  <a:cubicBezTo>
                    <a:pt x="9140" y="16450"/>
                    <a:pt x="9085" y="16409"/>
                    <a:pt x="9017" y="16409"/>
                  </a:cubicBezTo>
                  <a:cubicBezTo>
                    <a:pt x="8938" y="16409"/>
                    <a:pt x="8841" y="16464"/>
                    <a:pt x="8747" y="16464"/>
                  </a:cubicBezTo>
                  <a:cubicBezTo>
                    <a:pt x="8743" y="16464"/>
                    <a:pt x="8738" y="16464"/>
                    <a:pt x="8733" y="16464"/>
                  </a:cubicBezTo>
                  <a:cubicBezTo>
                    <a:pt x="8714" y="16462"/>
                    <a:pt x="8695" y="16462"/>
                    <a:pt x="8676" y="16462"/>
                  </a:cubicBezTo>
                  <a:cubicBezTo>
                    <a:pt x="8438" y="16462"/>
                    <a:pt x="8183" y="16543"/>
                    <a:pt x="7941" y="16543"/>
                  </a:cubicBezTo>
                  <a:cubicBezTo>
                    <a:pt x="7720" y="16543"/>
                    <a:pt x="7511" y="16475"/>
                    <a:pt x="7337" y="16218"/>
                  </a:cubicBezTo>
                  <a:cubicBezTo>
                    <a:pt x="7322" y="16195"/>
                    <a:pt x="7270" y="16183"/>
                    <a:pt x="7221" y="16183"/>
                  </a:cubicBezTo>
                  <a:cubicBezTo>
                    <a:pt x="7194" y="16183"/>
                    <a:pt x="7168" y="16186"/>
                    <a:pt x="7149" y="16194"/>
                  </a:cubicBezTo>
                  <a:cubicBezTo>
                    <a:pt x="6932" y="16278"/>
                    <a:pt x="6721" y="16312"/>
                    <a:pt x="6514" y="16312"/>
                  </a:cubicBezTo>
                  <a:cubicBezTo>
                    <a:pt x="6050" y="16312"/>
                    <a:pt x="5608" y="16138"/>
                    <a:pt x="5162" y="15959"/>
                  </a:cubicBezTo>
                  <a:cubicBezTo>
                    <a:pt x="5025" y="15904"/>
                    <a:pt x="4862" y="15862"/>
                    <a:pt x="4711" y="15862"/>
                  </a:cubicBezTo>
                  <a:cubicBezTo>
                    <a:pt x="4664" y="15862"/>
                    <a:pt x="4618" y="15866"/>
                    <a:pt x="4575" y="15875"/>
                  </a:cubicBezTo>
                  <a:cubicBezTo>
                    <a:pt x="4445" y="15902"/>
                    <a:pt x="4324" y="15915"/>
                    <a:pt x="4211" y="15915"/>
                  </a:cubicBezTo>
                  <a:cubicBezTo>
                    <a:pt x="3396" y="15915"/>
                    <a:pt x="3006" y="15252"/>
                    <a:pt x="2470" y="14678"/>
                  </a:cubicBezTo>
                  <a:cubicBezTo>
                    <a:pt x="1414" y="13545"/>
                    <a:pt x="1477" y="12151"/>
                    <a:pt x="1224" y="10801"/>
                  </a:cubicBezTo>
                  <a:cubicBezTo>
                    <a:pt x="1009" y="9647"/>
                    <a:pt x="1240" y="8565"/>
                    <a:pt x="1383" y="7443"/>
                  </a:cubicBezTo>
                  <a:cubicBezTo>
                    <a:pt x="1468" y="6768"/>
                    <a:pt x="1515" y="6107"/>
                    <a:pt x="1720" y="5447"/>
                  </a:cubicBezTo>
                  <a:cubicBezTo>
                    <a:pt x="2026" y="4460"/>
                    <a:pt x="2603" y="3787"/>
                    <a:pt x="3489" y="3230"/>
                  </a:cubicBezTo>
                  <a:cubicBezTo>
                    <a:pt x="4713" y="2462"/>
                    <a:pt x="6001" y="2368"/>
                    <a:pt x="7377" y="2307"/>
                  </a:cubicBezTo>
                  <a:cubicBezTo>
                    <a:pt x="7843" y="2286"/>
                    <a:pt x="8402" y="2179"/>
                    <a:pt x="8910" y="2065"/>
                  </a:cubicBezTo>
                  <a:cubicBezTo>
                    <a:pt x="9991" y="1823"/>
                    <a:pt x="11114" y="1755"/>
                    <a:pt x="12224" y="1658"/>
                  </a:cubicBezTo>
                  <a:cubicBezTo>
                    <a:pt x="13237" y="1571"/>
                    <a:pt x="14284" y="1673"/>
                    <a:pt x="15269" y="1546"/>
                  </a:cubicBezTo>
                  <a:cubicBezTo>
                    <a:pt x="16647" y="1368"/>
                    <a:pt x="18024" y="1558"/>
                    <a:pt x="19406" y="1337"/>
                  </a:cubicBezTo>
                  <a:cubicBezTo>
                    <a:pt x="19586" y="1308"/>
                    <a:pt x="19778" y="1298"/>
                    <a:pt x="19978" y="1298"/>
                  </a:cubicBezTo>
                  <a:cubicBezTo>
                    <a:pt x="20455" y="1298"/>
                    <a:pt x="20972" y="1359"/>
                    <a:pt x="21455" y="1382"/>
                  </a:cubicBezTo>
                  <a:cubicBezTo>
                    <a:pt x="22531" y="1436"/>
                    <a:pt x="23610" y="1468"/>
                    <a:pt x="24688" y="1468"/>
                  </a:cubicBezTo>
                  <a:cubicBezTo>
                    <a:pt x="25296" y="1468"/>
                    <a:pt x="25903" y="1458"/>
                    <a:pt x="26510" y="1435"/>
                  </a:cubicBezTo>
                  <a:cubicBezTo>
                    <a:pt x="28269" y="1370"/>
                    <a:pt x="30029" y="1291"/>
                    <a:pt x="31789" y="1291"/>
                  </a:cubicBezTo>
                  <a:close/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0" name="Google Shape;2000;p307"/>
          <p:cNvGrpSpPr/>
          <p:nvPr/>
        </p:nvGrpSpPr>
        <p:grpSpPr>
          <a:xfrm>
            <a:off x="6144425" y="3457500"/>
            <a:ext cx="1309500" cy="457075"/>
            <a:chOff x="6144425" y="3228900"/>
            <a:chExt cx="1309500" cy="457075"/>
          </a:xfrm>
        </p:grpSpPr>
        <p:sp>
          <p:nvSpPr>
            <p:cNvPr id="2001" name="Google Shape;2001;p307"/>
            <p:cNvSpPr/>
            <p:nvPr/>
          </p:nvSpPr>
          <p:spPr>
            <a:xfrm>
              <a:off x="6144425" y="32289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07"/>
            <p:cNvSpPr/>
            <p:nvPr/>
          </p:nvSpPr>
          <p:spPr>
            <a:xfrm>
              <a:off x="6144425" y="3228900"/>
              <a:ext cx="1309500" cy="457075"/>
            </a:xfrm>
            <a:custGeom>
              <a:rect b="b" l="l" r="r" t="t"/>
              <a:pathLst>
                <a:path extrusionOk="0" h="18283" w="41777">
                  <a:moveTo>
                    <a:pt x="31789" y="1291"/>
                  </a:moveTo>
                  <a:cubicBezTo>
                    <a:pt x="31974" y="1291"/>
                    <a:pt x="32159" y="1291"/>
                    <a:pt x="32343" y="1293"/>
                  </a:cubicBezTo>
                  <a:cubicBezTo>
                    <a:pt x="33959" y="1309"/>
                    <a:pt x="35586" y="1386"/>
                    <a:pt x="37170" y="1726"/>
                  </a:cubicBezTo>
                  <a:cubicBezTo>
                    <a:pt x="37989" y="1901"/>
                    <a:pt x="38650" y="2440"/>
                    <a:pt x="39116" y="3162"/>
                  </a:cubicBezTo>
                  <a:cubicBezTo>
                    <a:pt x="40148" y="4757"/>
                    <a:pt x="40208" y="6161"/>
                    <a:pt x="40214" y="7773"/>
                  </a:cubicBezTo>
                  <a:cubicBezTo>
                    <a:pt x="40214" y="8849"/>
                    <a:pt x="40393" y="9964"/>
                    <a:pt x="40164" y="10987"/>
                  </a:cubicBezTo>
                  <a:cubicBezTo>
                    <a:pt x="39940" y="11993"/>
                    <a:pt x="40151" y="13111"/>
                    <a:pt x="39513" y="14010"/>
                  </a:cubicBezTo>
                  <a:cubicBezTo>
                    <a:pt x="38667" y="15207"/>
                    <a:pt x="37409" y="15600"/>
                    <a:pt x="36022" y="15741"/>
                  </a:cubicBezTo>
                  <a:cubicBezTo>
                    <a:pt x="34725" y="15871"/>
                    <a:pt x="33416" y="15788"/>
                    <a:pt x="32122" y="16087"/>
                  </a:cubicBezTo>
                  <a:cubicBezTo>
                    <a:pt x="31980" y="16120"/>
                    <a:pt x="31827" y="16129"/>
                    <a:pt x="31668" y="16129"/>
                  </a:cubicBezTo>
                  <a:cubicBezTo>
                    <a:pt x="31493" y="16129"/>
                    <a:pt x="31310" y="16118"/>
                    <a:pt x="31129" y="16118"/>
                  </a:cubicBezTo>
                  <a:cubicBezTo>
                    <a:pt x="30994" y="16118"/>
                    <a:pt x="30860" y="16124"/>
                    <a:pt x="30729" y="16144"/>
                  </a:cubicBezTo>
                  <a:cubicBezTo>
                    <a:pt x="30311" y="16207"/>
                    <a:pt x="29948" y="16542"/>
                    <a:pt x="29523" y="16542"/>
                  </a:cubicBezTo>
                  <a:cubicBezTo>
                    <a:pt x="29426" y="16542"/>
                    <a:pt x="29326" y="16524"/>
                    <a:pt x="29221" y="16482"/>
                  </a:cubicBezTo>
                  <a:cubicBezTo>
                    <a:pt x="28967" y="16379"/>
                    <a:pt x="28715" y="16344"/>
                    <a:pt x="28465" y="16344"/>
                  </a:cubicBezTo>
                  <a:cubicBezTo>
                    <a:pt x="28082" y="16344"/>
                    <a:pt x="27700" y="16427"/>
                    <a:pt x="27312" y="16479"/>
                  </a:cubicBezTo>
                  <a:cubicBezTo>
                    <a:pt x="26701" y="16562"/>
                    <a:pt x="26078" y="16669"/>
                    <a:pt x="25466" y="16669"/>
                  </a:cubicBezTo>
                  <a:cubicBezTo>
                    <a:pt x="25330" y="16669"/>
                    <a:pt x="25194" y="16664"/>
                    <a:pt x="25059" y="16652"/>
                  </a:cubicBezTo>
                  <a:cubicBezTo>
                    <a:pt x="24942" y="16641"/>
                    <a:pt x="24826" y="16637"/>
                    <a:pt x="24710" y="16637"/>
                  </a:cubicBezTo>
                  <a:cubicBezTo>
                    <a:pt x="24140" y="16637"/>
                    <a:pt x="23584" y="16742"/>
                    <a:pt x="23016" y="16742"/>
                  </a:cubicBezTo>
                  <a:cubicBezTo>
                    <a:pt x="22981" y="16742"/>
                    <a:pt x="22947" y="16742"/>
                    <a:pt x="22912" y="16741"/>
                  </a:cubicBezTo>
                  <a:cubicBezTo>
                    <a:pt x="22534" y="16732"/>
                    <a:pt x="22150" y="16709"/>
                    <a:pt x="21768" y="16709"/>
                  </a:cubicBezTo>
                  <a:cubicBezTo>
                    <a:pt x="21114" y="16709"/>
                    <a:pt x="20463" y="16775"/>
                    <a:pt x="19847" y="17083"/>
                  </a:cubicBezTo>
                  <a:cubicBezTo>
                    <a:pt x="19808" y="17102"/>
                    <a:pt x="19773" y="17110"/>
                    <a:pt x="19741" y="17110"/>
                  </a:cubicBezTo>
                  <a:cubicBezTo>
                    <a:pt x="19686" y="17110"/>
                    <a:pt x="19643" y="17084"/>
                    <a:pt x="19618" y="17040"/>
                  </a:cubicBezTo>
                  <a:cubicBezTo>
                    <a:pt x="19526" y="16877"/>
                    <a:pt x="19419" y="16829"/>
                    <a:pt x="19309" y="16829"/>
                  </a:cubicBezTo>
                  <a:cubicBezTo>
                    <a:pt x="19150" y="16829"/>
                    <a:pt x="18983" y="16929"/>
                    <a:pt x="18840" y="16929"/>
                  </a:cubicBezTo>
                  <a:cubicBezTo>
                    <a:pt x="18818" y="16929"/>
                    <a:pt x="18797" y="16927"/>
                    <a:pt x="18777" y="16921"/>
                  </a:cubicBezTo>
                  <a:cubicBezTo>
                    <a:pt x="18579" y="16871"/>
                    <a:pt x="18381" y="16855"/>
                    <a:pt x="18181" y="16855"/>
                  </a:cubicBezTo>
                  <a:cubicBezTo>
                    <a:pt x="17779" y="16855"/>
                    <a:pt x="17374" y="16923"/>
                    <a:pt x="16974" y="16923"/>
                  </a:cubicBezTo>
                  <a:cubicBezTo>
                    <a:pt x="16675" y="16923"/>
                    <a:pt x="16379" y="16885"/>
                    <a:pt x="16090" y="16751"/>
                  </a:cubicBezTo>
                  <a:cubicBezTo>
                    <a:pt x="15987" y="16702"/>
                    <a:pt x="15883" y="16685"/>
                    <a:pt x="15780" y="16685"/>
                  </a:cubicBezTo>
                  <a:cubicBezTo>
                    <a:pt x="15539" y="16685"/>
                    <a:pt x="15297" y="16777"/>
                    <a:pt x="15051" y="16777"/>
                  </a:cubicBezTo>
                  <a:cubicBezTo>
                    <a:pt x="15036" y="16777"/>
                    <a:pt x="15021" y="16777"/>
                    <a:pt x="15007" y="16776"/>
                  </a:cubicBezTo>
                  <a:cubicBezTo>
                    <a:pt x="13871" y="16721"/>
                    <a:pt x="12734" y="16616"/>
                    <a:pt x="11596" y="16599"/>
                  </a:cubicBezTo>
                  <a:cubicBezTo>
                    <a:pt x="11446" y="16597"/>
                    <a:pt x="11273" y="16587"/>
                    <a:pt x="11107" y="16587"/>
                  </a:cubicBezTo>
                  <a:cubicBezTo>
                    <a:pt x="10878" y="16587"/>
                    <a:pt x="10659" y="16606"/>
                    <a:pt x="10524" y="16693"/>
                  </a:cubicBezTo>
                  <a:cubicBezTo>
                    <a:pt x="10408" y="16767"/>
                    <a:pt x="10300" y="16795"/>
                    <a:pt x="10197" y="16795"/>
                  </a:cubicBezTo>
                  <a:cubicBezTo>
                    <a:pt x="9896" y="16795"/>
                    <a:pt x="9641" y="16556"/>
                    <a:pt x="9366" y="16556"/>
                  </a:cubicBezTo>
                  <a:cubicBezTo>
                    <a:pt x="9302" y="16556"/>
                    <a:pt x="9237" y="16569"/>
                    <a:pt x="9169" y="16602"/>
                  </a:cubicBezTo>
                  <a:cubicBezTo>
                    <a:pt x="9140" y="16450"/>
                    <a:pt x="9085" y="16409"/>
                    <a:pt x="9017" y="16409"/>
                  </a:cubicBezTo>
                  <a:cubicBezTo>
                    <a:pt x="8938" y="16409"/>
                    <a:pt x="8841" y="16464"/>
                    <a:pt x="8747" y="16464"/>
                  </a:cubicBezTo>
                  <a:cubicBezTo>
                    <a:pt x="8743" y="16464"/>
                    <a:pt x="8738" y="16464"/>
                    <a:pt x="8733" y="16464"/>
                  </a:cubicBezTo>
                  <a:cubicBezTo>
                    <a:pt x="8714" y="16462"/>
                    <a:pt x="8695" y="16462"/>
                    <a:pt x="8676" y="16462"/>
                  </a:cubicBezTo>
                  <a:cubicBezTo>
                    <a:pt x="8438" y="16462"/>
                    <a:pt x="8183" y="16543"/>
                    <a:pt x="7941" y="16543"/>
                  </a:cubicBezTo>
                  <a:cubicBezTo>
                    <a:pt x="7720" y="16543"/>
                    <a:pt x="7511" y="16475"/>
                    <a:pt x="7337" y="16218"/>
                  </a:cubicBezTo>
                  <a:cubicBezTo>
                    <a:pt x="7322" y="16195"/>
                    <a:pt x="7270" y="16183"/>
                    <a:pt x="7221" y="16183"/>
                  </a:cubicBezTo>
                  <a:cubicBezTo>
                    <a:pt x="7194" y="16183"/>
                    <a:pt x="7168" y="16186"/>
                    <a:pt x="7149" y="16194"/>
                  </a:cubicBezTo>
                  <a:cubicBezTo>
                    <a:pt x="6932" y="16278"/>
                    <a:pt x="6721" y="16312"/>
                    <a:pt x="6514" y="16312"/>
                  </a:cubicBezTo>
                  <a:cubicBezTo>
                    <a:pt x="6050" y="16312"/>
                    <a:pt x="5608" y="16138"/>
                    <a:pt x="5162" y="15959"/>
                  </a:cubicBezTo>
                  <a:cubicBezTo>
                    <a:pt x="5025" y="15904"/>
                    <a:pt x="4862" y="15862"/>
                    <a:pt x="4711" y="15862"/>
                  </a:cubicBezTo>
                  <a:cubicBezTo>
                    <a:pt x="4664" y="15862"/>
                    <a:pt x="4618" y="15866"/>
                    <a:pt x="4575" y="15875"/>
                  </a:cubicBezTo>
                  <a:cubicBezTo>
                    <a:pt x="4445" y="15902"/>
                    <a:pt x="4324" y="15915"/>
                    <a:pt x="4211" y="15915"/>
                  </a:cubicBezTo>
                  <a:cubicBezTo>
                    <a:pt x="3396" y="15915"/>
                    <a:pt x="3006" y="15252"/>
                    <a:pt x="2470" y="14678"/>
                  </a:cubicBezTo>
                  <a:cubicBezTo>
                    <a:pt x="1414" y="13545"/>
                    <a:pt x="1477" y="12151"/>
                    <a:pt x="1224" y="10801"/>
                  </a:cubicBezTo>
                  <a:cubicBezTo>
                    <a:pt x="1009" y="9647"/>
                    <a:pt x="1240" y="8565"/>
                    <a:pt x="1383" y="7443"/>
                  </a:cubicBezTo>
                  <a:cubicBezTo>
                    <a:pt x="1468" y="6768"/>
                    <a:pt x="1515" y="6107"/>
                    <a:pt x="1720" y="5447"/>
                  </a:cubicBezTo>
                  <a:cubicBezTo>
                    <a:pt x="2026" y="4460"/>
                    <a:pt x="2603" y="3787"/>
                    <a:pt x="3489" y="3230"/>
                  </a:cubicBezTo>
                  <a:cubicBezTo>
                    <a:pt x="4713" y="2462"/>
                    <a:pt x="6001" y="2368"/>
                    <a:pt x="7377" y="2307"/>
                  </a:cubicBezTo>
                  <a:cubicBezTo>
                    <a:pt x="7843" y="2286"/>
                    <a:pt x="8402" y="2179"/>
                    <a:pt x="8910" y="2065"/>
                  </a:cubicBezTo>
                  <a:cubicBezTo>
                    <a:pt x="9991" y="1823"/>
                    <a:pt x="11114" y="1755"/>
                    <a:pt x="12224" y="1658"/>
                  </a:cubicBezTo>
                  <a:cubicBezTo>
                    <a:pt x="13237" y="1571"/>
                    <a:pt x="14284" y="1673"/>
                    <a:pt x="15269" y="1546"/>
                  </a:cubicBezTo>
                  <a:cubicBezTo>
                    <a:pt x="16647" y="1368"/>
                    <a:pt x="18024" y="1558"/>
                    <a:pt x="19406" y="1337"/>
                  </a:cubicBezTo>
                  <a:cubicBezTo>
                    <a:pt x="19586" y="1308"/>
                    <a:pt x="19778" y="1298"/>
                    <a:pt x="19978" y="1298"/>
                  </a:cubicBezTo>
                  <a:cubicBezTo>
                    <a:pt x="20455" y="1298"/>
                    <a:pt x="20972" y="1359"/>
                    <a:pt x="21455" y="1382"/>
                  </a:cubicBezTo>
                  <a:cubicBezTo>
                    <a:pt x="22531" y="1436"/>
                    <a:pt x="23610" y="1468"/>
                    <a:pt x="24688" y="1468"/>
                  </a:cubicBezTo>
                  <a:cubicBezTo>
                    <a:pt x="25296" y="1468"/>
                    <a:pt x="25903" y="1458"/>
                    <a:pt x="26510" y="1435"/>
                  </a:cubicBezTo>
                  <a:cubicBezTo>
                    <a:pt x="28269" y="1370"/>
                    <a:pt x="30029" y="1291"/>
                    <a:pt x="31789" y="1291"/>
                  </a:cubicBezTo>
                  <a:close/>
                  <a:moveTo>
                    <a:pt x="33366" y="1"/>
                  </a:moveTo>
                  <a:cubicBezTo>
                    <a:pt x="33266" y="1"/>
                    <a:pt x="33167" y="5"/>
                    <a:pt x="33066" y="16"/>
                  </a:cubicBezTo>
                  <a:cubicBezTo>
                    <a:pt x="32700" y="54"/>
                    <a:pt x="32331" y="62"/>
                    <a:pt x="31961" y="62"/>
                  </a:cubicBezTo>
                  <a:cubicBezTo>
                    <a:pt x="31645" y="62"/>
                    <a:pt x="31328" y="56"/>
                    <a:pt x="31012" y="56"/>
                  </a:cubicBezTo>
                  <a:cubicBezTo>
                    <a:pt x="30932" y="56"/>
                    <a:pt x="30852" y="56"/>
                    <a:pt x="30772" y="57"/>
                  </a:cubicBezTo>
                  <a:cubicBezTo>
                    <a:pt x="29856" y="68"/>
                    <a:pt x="28939" y="57"/>
                    <a:pt x="28024" y="103"/>
                  </a:cubicBezTo>
                  <a:cubicBezTo>
                    <a:pt x="27336" y="137"/>
                    <a:pt x="26634" y="316"/>
                    <a:pt x="25957" y="316"/>
                  </a:cubicBezTo>
                  <a:cubicBezTo>
                    <a:pt x="25806" y="316"/>
                    <a:pt x="25656" y="307"/>
                    <a:pt x="25508" y="286"/>
                  </a:cubicBezTo>
                  <a:cubicBezTo>
                    <a:pt x="24545" y="148"/>
                    <a:pt x="23576" y="191"/>
                    <a:pt x="22630" y="171"/>
                  </a:cubicBezTo>
                  <a:cubicBezTo>
                    <a:pt x="22114" y="161"/>
                    <a:pt x="21590" y="90"/>
                    <a:pt x="21062" y="90"/>
                  </a:cubicBezTo>
                  <a:cubicBezTo>
                    <a:pt x="20801" y="90"/>
                    <a:pt x="20540" y="107"/>
                    <a:pt x="20278" y="158"/>
                  </a:cubicBezTo>
                  <a:cubicBezTo>
                    <a:pt x="20070" y="198"/>
                    <a:pt x="19859" y="210"/>
                    <a:pt x="19646" y="210"/>
                  </a:cubicBezTo>
                  <a:cubicBezTo>
                    <a:pt x="19322" y="210"/>
                    <a:pt x="18993" y="181"/>
                    <a:pt x="18664" y="181"/>
                  </a:cubicBezTo>
                  <a:cubicBezTo>
                    <a:pt x="18452" y="181"/>
                    <a:pt x="18239" y="193"/>
                    <a:pt x="18028" y="232"/>
                  </a:cubicBezTo>
                  <a:cubicBezTo>
                    <a:pt x="17432" y="341"/>
                    <a:pt x="16798" y="409"/>
                    <a:pt x="16195" y="409"/>
                  </a:cubicBezTo>
                  <a:cubicBezTo>
                    <a:pt x="15835" y="409"/>
                    <a:pt x="15487" y="385"/>
                    <a:pt x="15162" y="331"/>
                  </a:cubicBezTo>
                  <a:cubicBezTo>
                    <a:pt x="14931" y="293"/>
                    <a:pt x="14705" y="278"/>
                    <a:pt x="14481" y="278"/>
                  </a:cubicBezTo>
                  <a:cubicBezTo>
                    <a:pt x="13635" y="278"/>
                    <a:pt x="12829" y="493"/>
                    <a:pt x="11989" y="493"/>
                  </a:cubicBezTo>
                  <a:cubicBezTo>
                    <a:pt x="11870" y="493"/>
                    <a:pt x="11750" y="489"/>
                    <a:pt x="11630" y="479"/>
                  </a:cubicBezTo>
                  <a:cubicBezTo>
                    <a:pt x="11485" y="467"/>
                    <a:pt x="11340" y="461"/>
                    <a:pt x="11194" y="461"/>
                  </a:cubicBezTo>
                  <a:cubicBezTo>
                    <a:pt x="10036" y="461"/>
                    <a:pt x="8838" y="806"/>
                    <a:pt x="7690" y="1092"/>
                  </a:cubicBezTo>
                  <a:cubicBezTo>
                    <a:pt x="6745" y="1327"/>
                    <a:pt x="5786" y="1114"/>
                    <a:pt x="4948" y="1395"/>
                  </a:cubicBezTo>
                  <a:cubicBezTo>
                    <a:pt x="4894" y="1391"/>
                    <a:pt x="4840" y="1390"/>
                    <a:pt x="4788" y="1390"/>
                  </a:cubicBezTo>
                  <a:cubicBezTo>
                    <a:pt x="3957" y="1390"/>
                    <a:pt x="3269" y="1784"/>
                    <a:pt x="2716" y="2146"/>
                  </a:cubicBezTo>
                  <a:cubicBezTo>
                    <a:pt x="1880" y="2692"/>
                    <a:pt x="967" y="3343"/>
                    <a:pt x="615" y="4388"/>
                  </a:cubicBezTo>
                  <a:cubicBezTo>
                    <a:pt x="363" y="5137"/>
                    <a:pt x="119" y="5891"/>
                    <a:pt x="60" y="6700"/>
                  </a:cubicBezTo>
                  <a:cubicBezTo>
                    <a:pt x="0" y="7520"/>
                    <a:pt x="164" y="8324"/>
                    <a:pt x="115" y="9148"/>
                  </a:cubicBezTo>
                  <a:cubicBezTo>
                    <a:pt x="72" y="9871"/>
                    <a:pt x="85" y="10649"/>
                    <a:pt x="230" y="11351"/>
                  </a:cubicBezTo>
                  <a:cubicBezTo>
                    <a:pt x="352" y="11945"/>
                    <a:pt x="418" y="12557"/>
                    <a:pt x="573" y="13149"/>
                  </a:cubicBezTo>
                  <a:cubicBezTo>
                    <a:pt x="828" y="14118"/>
                    <a:pt x="1215" y="15029"/>
                    <a:pt x="1923" y="15736"/>
                  </a:cubicBezTo>
                  <a:cubicBezTo>
                    <a:pt x="2786" y="16598"/>
                    <a:pt x="3851" y="17143"/>
                    <a:pt x="5076" y="17282"/>
                  </a:cubicBezTo>
                  <a:cubicBezTo>
                    <a:pt x="6489" y="17442"/>
                    <a:pt x="7909" y="17580"/>
                    <a:pt x="9312" y="17754"/>
                  </a:cubicBezTo>
                  <a:cubicBezTo>
                    <a:pt x="10653" y="17922"/>
                    <a:pt x="12003" y="17823"/>
                    <a:pt x="13329" y="18060"/>
                  </a:cubicBezTo>
                  <a:cubicBezTo>
                    <a:pt x="13635" y="18115"/>
                    <a:pt x="13950" y="18126"/>
                    <a:pt x="14262" y="18134"/>
                  </a:cubicBezTo>
                  <a:cubicBezTo>
                    <a:pt x="15593" y="18174"/>
                    <a:pt x="16927" y="18091"/>
                    <a:pt x="18255" y="18264"/>
                  </a:cubicBezTo>
                  <a:cubicBezTo>
                    <a:pt x="18294" y="18269"/>
                    <a:pt x="18335" y="18272"/>
                    <a:pt x="18377" y="18272"/>
                  </a:cubicBezTo>
                  <a:cubicBezTo>
                    <a:pt x="18508" y="18272"/>
                    <a:pt x="18644" y="18237"/>
                    <a:pt x="18730" y="18098"/>
                  </a:cubicBezTo>
                  <a:cubicBezTo>
                    <a:pt x="18775" y="18025"/>
                    <a:pt x="18856" y="17949"/>
                    <a:pt x="18922" y="17949"/>
                  </a:cubicBezTo>
                  <a:cubicBezTo>
                    <a:pt x="18949" y="17949"/>
                    <a:pt x="18973" y="17962"/>
                    <a:pt x="18990" y="17993"/>
                  </a:cubicBezTo>
                  <a:cubicBezTo>
                    <a:pt x="19121" y="18222"/>
                    <a:pt x="19280" y="18283"/>
                    <a:pt x="19450" y="18283"/>
                  </a:cubicBezTo>
                  <a:cubicBezTo>
                    <a:pt x="19640" y="18283"/>
                    <a:pt x="19842" y="18207"/>
                    <a:pt x="20030" y="18207"/>
                  </a:cubicBezTo>
                  <a:cubicBezTo>
                    <a:pt x="20040" y="18207"/>
                    <a:pt x="20050" y="18207"/>
                    <a:pt x="20059" y="18207"/>
                  </a:cubicBezTo>
                  <a:cubicBezTo>
                    <a:pt x="20116" y="18210"/>
                    <a:pt x="20173" y="18213"/>
                    <a:pt x="20230" y="18213"/>
                  </a:cubicBezTo>
                  <a:cubicBezTo>
                    <a:pt x="20441" y="18213"/>
                    <a:pt x="20640" y="18173"/>
                    <a:pt x="20758" y="17933"/>
                  </a:cubicBezTo>
                  <a:cubicBezTo>
                    <a:pt x="20976" y="18104"/>
                    <a:pt x="21195" y="18163"/>
                    <a:pt x="21416" y="18163"/>
                  </a:cubicBezTo>
                  <a:cubicBezTo>
                    <a:pt x="21741" y="18163"/>
                    <a:pt x="22069" y="18035"/>
                    <a:pt x="22395" y="17955"/>
                  </a:cubicBezTo>
                  <a:cubicBezTo>
                    <a:pt x="22441" y="17944"/>
                    <a:pt x="22499" y="17924"/>
                    <a:pt x="22544" y="17924"/>
                  </a:cubicBezTo>
                  <a:cubicBezTo>
                    <a:pt x="22561" y="17924"/>
                    <a:pt x="22577" y="17927"/>
                    <a:pt x="22588" y="17935"/>
                  </a:cubicBezTo>
                  <a:cubicBezTo>
                    <a:pt x="22795" y="18076"/>
                    <a:pt x="23007" y="18118"/>
                    <a:pt x="23221" y="18118"/>
                  </a:cubicBezTo>
                  <a:cubicBezTo>
                    <a:pt x="23537" y="18118"/>
                    <a:pt x="23857" y="18026"/>
                    <a:pt x="24171" y="18026"/>
                  </a:cubicBezTo>
                  <a:cubicBezTo>
                    <a:pt x="24228" y="18026"/>
                    <a:pt x="24285" y="18029"/>
                    <a:pt x="24342" y="18036"/>
                  </a:cubicBezTo>
                  <a:cubicBezTo>
                    <a:pt x="24471" y="18053"/>
                    <a:pt x="24600" y="18060"/>
                    <a:pt x="24728" y="18060"/>
                  </a:cubicBezTo>
                  <a:cubicBezTo>
                    <a:pt x="25506" y="18060"/>
                    <a:pt x="26262" y="17802"/>
                    <a:pt x="27042" y="17802"/>
                  </a:cubicBezTo>
                  <a:cubicBezTo>
                    <a:pt x="27174" y="17802"/>
                    <a:pt x="27306" y="17809"/>
                    <a:pt x="27439" y="17826"/>
                  </a:cubicBezTo>
                  <a:cubicBezTo>
                    <a:pt x="27536" y="17839"/>
                    <a:pt x="27635" y="17844"/>
                    <a:pt x="27734" y="17844"/>
                  </a:cubicBezTo>
                  <a:cubicBezTo>
                    <a:pt x="28119" y="17844"/>
                    <a:pt x="28516" y="17765"/>
                    <a:pt x="28904" y="17732"/>
                  </a:cubicBezTo>
                  <a:cubicBezTo>
                    <a:pt x="29889" y="17648"/>
                    <a:pt x="30874" y="17572"/>
                    <a:pt x="31857" y="17467"/>
                  </a:cubicBezTo>
                  <a:cubicBezTo>
                    <a:pt x="32506" y="17398"/>
                    <a:pt x="33172" y="17202"/>
                    <a:pt x="33795" y="17202"/>
                  </a:cubicBezTo>
                  <a:cubicBezTo>
                    <a:pt x="33817" y="17202"/>
                    <a:pt x="33839" y="17202"/>
                    <a:pt x="33860" y="17202"/>
                  </a:cubicBezTo>
                  <a:cubicBezTo>
                    <a:pt x="33922" y="17204"/>
                    <a:pt x="33984" y="17204"/>
                    <a:pt x="34045" y="17204"/>
                  </a:cubicBezTo>
                  <a:cubicBezTo>
                    <a:pt x="34818" y="17204"/>
                    <a:pt x="35572" y="17104"/>
                    <a:pt x="36332" y="17045"/>
                  </a:cubicBezTo>
                  <a:cubicBezTo>
                    <a:pt x="36944" y="16998"/>
                    <a:pt x="37728" y="16983"/>
                    <a:pt x="38103" y="16614"/>
                  </a:cubicBezTo>
                  <a:cubicBezTo>
                    <a:pt x="38611" y="16114"/>
                    <a:pt x="39274" y="15948"/>
                    <a:pt x="39788" y="15489"/>
                  </a:cubicBezTo>
                  <a:cubicBezTo>
                    <a:pt x="40289" y="15042"/>
                    <a:pt x="40619" y="14495"/>
                    <a:pt x="40959" y="13971"/>
                  </a:cubicBezTo>
                  <a:cubicBezTo>
                    <a:pt x="41423" y="13258"/>
                    <a:pt x="41108" y="12313"/>
                    <a:pt x="41487" y="11504"/>
                  </a:cubicBezTo>
                  <a:cubicBezTo>
                    <a:pt x="41572" y="11321"/>
                    <a:pt x="41671" y="10862"/>
                    <a:pt x="41683" y="10505"/>
                  </a:cubicBezTo>
                  <a:cubicBezTo>
                    <a:pt x="41708" y="9851"/>
                    <a:pt x="41415" y="9215"/>
                    <a:pt x="41548" y="8584"/>
                  </a:cubicBezTo>
                  <a:cubicBezTo>
                    <a:pt x="41776" y="7498"/>
                    <a:pt x="41682" y="6447"/>
                    <a:pt x="41432" y="5383"/>
                  </a:cubicBezTo>
                  <a:cubicBezTo>
                    <a:pt x="41227" y="4511"/>
                    <a:pt x="41029" y="3644"/>
                    <a:pt x="40466" y="2913"/>
                  </a:cubicBezTo>
                  <a:cubicBezTo>
                    <a:pt x="40373" y="2792"/>
                    <a:pt x="40273" y="2653"/>
                    <a:pt x="40244" y="2508"/>
                  </a:cubicBezTo>
                  <a:cubicBezTo>
                    <a:pt x="40030" y="1463"/>
                    <a:pt x="39175" y="917"/>
                    <a:pt x="38351" y="663"/>
                  </a:cubicBezTo>
                  <a:cubicBezTo>
                    <a:pt x="37116" y="283"/>
                    <a:pt x="35785" y="149"/>
                    <a:pt x="34486" y="83"/>
                  </a:cubicBezTo>
                  <a:cubicBezTo>
                    <a:pt x="34120" y="65"/>
                    <a:pt x="33746" y="1"/>
                    <a:pt x="333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3" name="Google Shape;2003;p307"/>
          <p:cNvSpPr txBox="1"/>
          <p:nvPr/>
        </p:nvSpPr>
        <p:spPr>
          <a:xfrm>
            <a:off x="3727341" y="3971725"/>
            <a:ext cx="1689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mfortaa"/>
                <a:ea typeface="Comfortaa"/>
                <a:cs typeface="Comfortaa"/>
                <a:sym typeface="Comfortaa"/>
              </a:rPr>
              <a:t>Transforms text to all upper case.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04" name="Google Shape;2004;p307"/>
          <p:cNvSpPr txBox="1"/>
          <p:nvPr/>
        </p:nvSpPr>
        <p:spPr>
          <a:xfrm>
            <a:off x="5973570" y="3971725"/>
            <a:ext cx="1689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mfortaa"/>
                <a:ea typeface="Comfortaa"/>
                <a:cs typeface="Comfortaa"/>
                <a:sym typeface="Comfortaa"/>
              </a:rPr>
              <a:t>Transforms text to all lower case.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05" name="Google Shape;2005;p307"/>
          <p:cNvSpPr txBox="1"/>
          <p:nvPr/>
        </p:nvSpPr>
        <p:spPr>
          <a:xfrm>
            <a:off x="1831225" y="3484138"/>
            <a:ext cx="9891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ermanent Marker"/>
                <a:ea typeface="Permanent Marker"/>
                <a:cs typeface="Permanent Marker"/>
                <a:sym typeface="Permanent Marker"/>
              </a:rPr>
              <a:t>Async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006" name="Google Shape;2006;p307"/>
          <p:cNvSpPr txBox="1"/>
          <p:nvPr/>
        </p:nvSpPr>
        <p:spPr>
          <a:xfrm>
            <a:off x="3660003" y="3162625"/>
            <a:ext cx="18240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ermanent Marker"/>
                <a:ea typeface="Permanent Marker"/>
                <a:cs typeface="Permanent Marker"/>
                <a:sym typeface="Permanent Marker"/>
              </a:rPr>
              <a:t>Uppercase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007" name="Google Shape;2007;p307"/>
          <p:cNvSpPr txBox="1"/>
          <p:nvPr/>
        </p:nvSpPr>
        <p:spPr>
          <a:xfrm>
            <a:off x="6192625" y="3467125"/>
            <a:ext cx="11979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Lowercase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008" name="Google Shape;2008;p307"/>
          <p:cNvSpPr txBox="1"/>
          <p:nvPr/>
        </p:nvSpPr>
        <p:spPr>
          <a:xfrm>
            <a:off x="3084550" y="4688125"/>
            <a:ext cx="3264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https://angular.io/api/common#pipes</a:t>
            </a:r>
            <a:endParaRPr sz="12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2009" name="Google Shape;2009;p307"/>
          <p:cNvGrpSpPr/>
          <p:nvPr/>
        </p:nvGrpSpPr>
        <p:grpSpPr>
          <a:xfrm>
            <a:off x="2878192" y="4778895"/>
            <a:ext cx="244312" cy="232974"/>
            <a:chOff x="6659725" y="3808035"/>
            <a:chExt cx="367608" cy="350548"/>
          </a:xfrm>
        </p:grpSpPr>
        <p:sp>
          <p:nvSpPr>
            <p:cNvPr id="2010" name="Google Shape;2010;p307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07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2" name="Google Shape;2012;p307"/>
          <p:cNvSpPr txBox="1"/>
          <p:nvPr/>
        </p:nvSpPr>
        <p:spPr>
          <a:xfrm>
            <a:off x="425125" y="4673392"/>
            <a:ext cx="2976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@lucianomurruni</a:t>
            </a:r>
            <a:endParaRPr sz="1000"/>
          </a:p>
        </p:txBody>
      </p:sp>
      <p:grpSp>
        <p:nvGrpSpPr>
          <p:cNvPr id="2013" name="Google Shape;2013;p307"/>
          <p:cNvGrpSpPr/>
          <p:nvPr/>
        </p:nvGrpSpPr>
        <p:grpSpPr>
          <a:xfrm>
            <a:off x="215435" y="4728840"/>
            <a:ext cx="209691" cy="209513"/>
            <a:chOff x="4201447" y="3817349"/>
            <a:chExt cx="346024" cy="345674"/>
          </a:xfrm>
        </p:grpSpPr>
        <p:sp>
          <p:nvSpPr>
            <p:cNvPr id="2014" name="Google Shape;2014;p307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07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gular Slic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ngular Slic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 Office">
  <a:themeElements>
    <a:clrScheme name="Color_2 1">
      <a:dk1>
        <a:srgbClr val="25232F"/>
      </a:dk1>
      <a:lt1>
        <a:srgbClr val="FFFFFF"/>
      </a:lt1>
      <a:dk2>
        <a:srgbClr val="25232F"/>
      </a:dk2>
      <a:lt2>
        <a:srgbClr val="FFFFFF"/>
      </a:lt2>
      <a:accent1>
        <a:srgbClr val="38C7C5"/>
      </a:accent1>
      <a:accent2>
        <a:srgbClr val="2EACB5"/>
      </a:accent2>
      <a:accent3>
        <a:srgbClr val="2AA1B3"/>
      </a:accent3>
      <a:accent4>
        <a:srgbClr val="2B7B9E"/>
      </a:accent4>
      <a:accent5>
        <a:srgbClr val="27688B"/>
      </a:accent5>
      <a:accent6>
        <a:srgbClr val="1F5471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 Office">
  <a:themeElements>
    <a:clrScheme name="Воздушный поток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Angular Slic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